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9144000"/>
  <p:notesSz cx="6858000" cy="9144000"/>
  <p:embeddedFontLst>
    <p:embeddedFont>
      <p:font typeface="Arimo"/>
      <p:regular r:id="rId19"/>
      <p:bold r:id="rId20"/>
      <p:italic r:id="rId21"/>
      <p:boldItalic r:id="rId22"/>
    </p:embeddedFont>
    <p:embeddedFont>
      <p:font typeface="Arial Narrow"/>
      <p:regular r:id="rId23"/>
      <p:bold r:id="rId24"/>
      <p:italic r:id="rId25"/>
      <p:boldItalic r:id="rId26"/>
    </p:embeddedFont>
    <p:embeddedFont>
      <p:font typeface="Tahoma"/>
      <p:regular r:id="rId27"/>
      <p:bold r:id="rId28"/>
    </p:embeddedFont>
    <p:embeddedFont>
      <p:font typeface="Helvetica Neue"/>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886">
          <p15:clr>
            <a:srgbClr val="000000"/>
          </p15:clr>
        </p15:guide>
        <p15:guide id="2" pos="5488">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86" orient="horz"/>
        <p:guide pos="548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rimo-bold.fntdata"/><Relationship Id="rId22" Type="http://schemas.openxmlformats.org/officeDocument/2006/relationships/font" Target="fonts/Arimo-boldItalic.fntdata"/><Relationship Id="rId21" Type="http://schemas.openxmlformats.org/officeDocument/2006/relationships/font" Target="fonts/Arimo-italic.fntdata"/><Relationship Id="rId24" Type="http://schemas.openxmlformats.org/officeDocument/2006/relationships/font" Target="fonts/ArialNarrow-bold.fntdata"/><Relationship Id="rId23" Type="http://schemas.openxmlformats.org/officeDocument/2006/relationships/font" Target="fonts/ArialNarrow-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rialNarrow-boldItalic.fntdata"/><Relationship Id="rId25" Type="http://schemas.openxmlformats.org/officeDocument/2006/relationships/font" Target="fonts/ArialNarrow-italic.fntdata"/><Relationship Id="rId28" Type="http://schemas.openxmlformats.org/officeDocument/2006/relationships/font" Target="fonts/Tahoma-bold.fntdata"/><Relationship Id="rId27" Type="http://schemas.openxmlformats.org/officeDocument/2006/relationships/font" Target="fonts/Tahom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HelveticaNeue-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HelveticaNeue-italic.fntdata"/><Relationship Id="rId30" Type="http://schemas.openxmlformats.org/officeDocument/2006/relationships/font" Target="fonts/HelveticaNeue-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HelveticaNeue-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Arimo-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 name="Shape 34"/>
        <p:cNvGrpSpPr/>
        <p:nvPr/>
      </p:nvGrpSpPr>
      <p:grpSpPr>
        <a:xfrm>
          <a:off x="0" y="0"/>
          <a:ext cx="0" cy="0"/>
          <a:chOff x="0" y="0"/>
          <a:chExt cx="0" cy="0"/>
        </a:xfrm>
      </p:grpSpPr>
      <p:sp>
        <p:nvSpPr>
          <p:cNvPr id="35" name="Google Shape;3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layout with centered title and subtitle placeholders" type="title">
  <p:cSld name="TITLE">
    <p:spTree>
      <p:nvGrpSpPr>
        <p:cNvPr id="13" name="Shape 13"/>
        <p:cNvGrpSpPr/>
        <p:nvPr/>
      </p:nvGrpSpPr>
      <p:grpSpPr>
        <a:xfrm>
          <a:off x="0" y="0"/>
          <a:ext cx="0" cy="0"/>
          <a:chOff x="0" y="0"/>
          <a:chExt cx="0" cy="0"/>
        </a:xfrm>
      </p:grpSpPr>
      <p:sp>
        <p:nvSpPr>
          <p:cNvPr id="14" name="Google Shape;14;p2"/>
          <p:cNvSpPr txBox="1"/>
          <p:nvPr>
            <p:ph type="ctrTitle"/>
          </p:nvPr>
        </p:nvSpPr>
        <p:spPr>
          <a:xfrm>
            <a:off x="685800" y="2130425"/>
            <a:ext cx="7772400" cy="1470025"/>
          </a:xfrm>
          <a:prstGeom prst="rect">
            <a:avLst/>
          </a:prstGeom>
          <a:noFill/>
          <a:ln>
            <a:noFill/>
          </a:ln>
        </p:spPr>
        <p:txBody>
          <a:bodyPr anchorCtr="0" anchor="ctr" bIns="44450" lIns="90475" spcFirstLastPara="1" rIns="90475" wrap="square" tIns="4445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 name="Google Shape;15;p2"/>
          <p:cNvSpPr txBox="1"/>
          <p:nvPr>
            <p:ph idx="1" type="subTitle"/>
          </p:nvPr>
        </p:nvSpPr>
        <p:spPr>
          <a:xfrm>
            <a:off x="1371600" y="3886200"/>
            <a:ext cx="6400800" cy="1752600"/>
          </a:xfrm>
          <a:prstGeom prst="rect">
            <a:avLst/>
          </a:prstGeom>
          <a:noFill/>
          <a:ln>
            <a:noFill/>
          </a:ln>
        </p:spPr>
        <p:txBody>
          <a:bodyPr anchorCtr="0" anchor="t" bIns="44450" lIns="90475" spcFirstLastPara="1" rIns="90475" wrap="square" tIns="44450">
            <a:noAutofit/>
          </a:bodyPr>
          <a:lstStyle>
            <a:lvl1pPr lvl="0" algn="l">
              <a:lnSpc>
                <a:spcPct val="100000"/>
              </a:lnSpc>
              <a:spcBef>
                <a:spcPts val="360"/>
              </a:spcBef>
              <a:spcAft>
                <a:spcPts val="0"/>
              </a:spcAft>
              <a:buClr>
                <a:schemeClr val="dk1"/>
              </a:buClr>
              <a:buSzPts val="1800"/>
              <a:buChar char="•"/>
              <a:defRPr/>
            </a:lvl1pPr>
            <a:lvl2pPr lvl="1" algn="l">
              <a:lnSpc>
                <a:spcPct val="100000"/>
              </a:lnSpc>
              <a:spcBef>
                <a:spcPts val="360"/>
              </a:spcBef>
              <a:spcAft>
                <a:spcPts val="0"/>
              </a:spcAft>
              <a:buClr>
                <a:schemeClr val="dk1"/>
              </a:buClr>
              <a:buSzPts val="1800"/>
              <a:buChar char="–"/>
              <a:defRPr/>
            </a:lvl2pPr>
            <a:lvl3pPr lvl="2" algn="l">
              <a:lnSpc>
                <a:spcPct val="100000"/>
              </a:lnSpc>
              <a:spcBef>
                <a:spcPts val="360"/>
              </a:spcBef>
              <a:spcAft>
                <a:spcPts val="0"/>
              </a:spcAft>
              <a:buClr>
                <a:schemeClr val="dk1"/>
              </a:buClr>
              <a:buSzPts val="1800"/>
              <a:buChar char="—"/>
              <a:defRPr/>
            </a:lvl3pPr>
            <a:lvl4pPr lvl="3" algn="l">
              <a:lnSpc>
                <a:spcPct val="100000"/>
              </a:lnSpc>
              <a:spcBef>
                <a:spcPts val="360"/>
              </a:spcBef>
              <a:spcAft>
                <a:spcPts val="0"/>
              </a:spcAft>
              <a:buClr>
                <a:schemeClr val="dk1"/>
              </a:buClr>
              <a:buSzPts val="1800"/>
              <a:buChar char="–"/>
              <a:defRPr/>
            </a:lvl4pPr>
            <a:lvl5pPr lvl="4" algn="l">
              <a:lnSpc>
                <a:spcPct val="100000"/>
              </a:lnSpc>
              <a:spcBef>
                <a:spcPts val="360"/>
              </a:spcBef>
              <a:spcAft>
                <a:spcPts val="0"/>
              </a:spcAft>
              <a:buClr>
                <a:schemeClr val="dk1"/>
              </a:buClr>
              <a:buSzPts val="1800"/>
              <a:buChar char="»"/>
              <a:defRPr/>
            </a:lvl5pPr>
            <a:lvl6pPr lvl="5" algn="l">
              <a:lnSpc>
                <a:spcPct val="100000"/>
              </a:lnSpc>
              <a:spcBef>
                <a:spcPts val="360"/>
              </a:spcBef>
              <a:spcAft>
                <a:spcPts val="0"/>
              </a:spcAft>
              <a:buClr>
                <a:schemeClr val="dk1"/>
              </a:buClr>
              <a:buSzPts val="1800"/>
              <a:buChar char="»"/>
              <a:defRPr/>
            </a:lvl6pPr>
            <a:lvl7pPr lvl="6" algn="l">
              <a:lnSpc>
                <a:spcPct val="100000"/>
              </a:lnSpc>
              <a:spcBef>
                <a:spcPts val="360"/>
              </a:spcBef>
              <a:spcAft>
                <a:spcPts val="0"/>
              </a:spcAft>
              <a:buClr>
                <a:schemeClr val="dk1"/>
              </a:buClr>
              <a:buSzPts val="1800"/>
              <a:buChar char="»"/>
              <a:defRPr/>
            </a:lvl7pPr>
            <a:lvl8pPr lvl="7" algn="l">
              <a:lnSpc>
                <a:spcPct val="100000"/>
              </a:lnSpc>
              <a:spcBef>
                <a:spcPts val="360"/>
              </a:spcBef>
              <a:spcAft>
                <a:spcPts val="0"/>
              </a:spcAft>
              <a:buClr>
                <a:schemeClr val="dk1"/>
              </a:buClr>
              <a:buSzPts val="1800"/>
              <a:buChar char="»"/>
              <a:defRPr/>
            </a:lvl8pPr>
            <a:lvl9pPr lvl="8" algn="l">
              <a:lnSpc>
                <a:spcPct val="100000"/>
              </a:lnSpc>
              <a:spcBef>
                <a:spcPts val="360"/>
              </a:spcBef>
              <a:spcAft>
                <a:spcPts val="0"/>
              </a:spcAft>
              <a:buClr>
                <a:schemeClr val="dk1"/>
              </a:buClr>
              <a:buSzPts val="1800"/>
              <a:buChar char="»"/>
              <a:defRPr/>
            </a:lvl9pPr>
          </a:lstStyle>
          <a:p/>
        </p:txBody>
      </p:sp>
      <p:sp>
        <p:nvSpPr>
          <p:cNvPr id="16" name="Google Shape;16;p2"/>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1pPr>
            <a:lvl2pPr lvl="1"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2pPr>
            <a:lvl3pPr lvl="2"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3pPr>
            <a:lvl4pPr lvl="3"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4pPr>
            <a:lvl5pPr lvl="4"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5pPr>
            <a:lvl6pPr lvl="5"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6pPr>
            <a:lvl7pPr lvl="6"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7pPr>
            <a:lvl8pPr lvl="7"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8pPr>
            <a:lvl9pPr lvl="8"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9pPr>
          </a:lstStyle>
          <a:p/>
        </p:txBody>
      </p:sp>
      <p:sp>
        <p:nvSpPr>
          <p:cNvPr id="17" name="Google Shape;17;p2"/>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1pPr>
            <a:lvl2pPr lvl="1"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2pPr>
            <a:lvl3pPr lvl="2"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3pPr>
            <a:lvl4pPr lvl="3"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4pPr>
            <a:lvl5pPr lvl="4"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5pPr>
            <a:lvl6pPr lvl="5"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6pPr>
            <a:lvl7pPr lvl="6"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7pPr>
            <a:lvl8pPr lvl="7"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8pPr>
            <a:lvl9pPr lvl="8"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9pPr>
          </a:lstStyle>
          <a:p/>
        </p:txBody>
      </p:sp>
      <p:sp>
        <p:nvSpPr>
          <p:cNvPr id="18" name="Google Shape;18;p2"/>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2400" u="none" cap="none" strike="noStrike">
                <a:solidFill>
                  <a:schemeClr val="dk1"/>
                </a:solidFill>
                <a:latin typeface="Times"/>
                <a:ea typeface="Times"/>
                <a:cs typeface="Times"/>
                <a:sym typeface="Times"/>
              </a:defRPr>
            </a:lvl1pPr>
            <a:lvl2pPr indent="0" lvl="1" marL="0" marR="0" rtl="0" algn="l">
              <a:lnSpc>
                <a:spcPct val="100000"/>
              </a:lnSpc>
              <a:spcBef>
                <a:spcPts val="0"/>
              </a:spcBef>
              <a:spcAft>
                <a:spcPts val="0"/>
              </a:spcAft>
              <a:buNone/>
              <a:defRPr b="0" i="0" sz="2400" u="none" cap="none" strike="noStrike">
                <a:solidFill>
                  <a:schemeClr val="dk1"/>
                </a:solidFill>
                <a:latin typeface="Times"/>
                <a:ea typeface="Times"/>
                <a:cs typeface="Times"/>
                <a:sym typeface="Times"/>
              </a:defRPr>
            </a:lvl2pPr>
            <a:lvl3pPr indent="0" lvl="2" marL="0" marR="0" rtl="0" algn="l">
              <a:lnSpc>
                <a:spcPct val="100000"/>
              </a:lnSpc>
              <a:spcBef>
                <a:spcPts val="0"/>
              </a:spcBef>
              <a:spcAft>
                <a:spcPts val="0"/>
              </a:spcAft>
              <a:buNone/>
              <a:defRPr b="0" i="0" sz="2400" u="none" cap="none" strike="noStrike">
                <a:solidFill>
                  <a:schemeClr val="dk1"/>
                </a:solidFill>
                <a:latin typeface="Times"/>
                <a:ea typeface="Times"/>
                <a:cs typeface="Times"/>
                <a:sym typeface="Times"/>
              </a:defRPr>
            </a:lvl3pPr>
            <a:lvl4pPr indent="0" lvl="3" marL="0" marR="0" rtl="0" algn="l">
              <a:lnSpc>
                <a:spcPct val="100000"/>
              </a:lnSpc>
              <a:spcBef>
                <a:spcPts val="0"/>
              </a:spcBef>
              <a:spcAft>
                <a:spcPts val="0"/>
              </a:spcAft>
              <a:buNone/>
              <a:defRPr b="0" i="0" sz="2400" u="none" cap="none" strike="noStrike">
                <a:solidFill>
                  <a:schemeClr val="dk1"/>
                </a:solidFill>
                <a:latin typeface="Times"/>
                <a:ea typeface="Times"/>
                <a:cs typeface="Times"/>
                <a:sym typeface="Times"/>
              </a:defRPr>
            </a:lvl4pPr>
            <a:lvl5pPr indent="0" lvl="4" marL="0" marR="0" rtl="0" algn="l">
              <a:lnSpc>
                <a:spcPct val="100000"/>
              </a:lnSpc>
              <a:spcBef>
                <a:spcPts val="0"/>
              </a:spcBef>
              <a:spcAft>
                <a:spcPts val="0"/>
              </a:spcAft>
              <a:buNone/>
              <a:defRPr b="0" i="0" sz="2400" u="none" cap="none" strike="noStrike">
                <a:solidFill>
                  <a:schemeClr val="dk1"/>
                </a:solidFill>
                <a:latin typeface="Times"/>
                <a:ea typeface="Times"/>
                <a:cs typeface="Times"/>
                <a:sym typeface="Times"/>
              </a:defRPr>
            </a:lvl5pPr>
            <a:lvl6pPr indent="0" lvl="5" marL="0" marR="0" rtl="0" algn="l">
              <a:lnSpc>
                <a:spcPct val="100000"/>
              </a:lnSpc>
              <a:spcBef>
                <a:spcPts val="0"/>
              </a:spcBef>
              <a:spcAft>
                <a:spcPts val="0"/>
              </a:spcAft>
              <a:buNone/>
              <a:defRPr b="0" i="0" sz="2400" u="none" cap="none" strike="noStrike">
                <a:solidFill>
                  <a:schemeClr val="dk1"/>
                </a:solidFill>
                <a:latin typeface="Times"/>
                <a:ea typeface="Times"/>
                <a:cs typeface="Times"/>
                <a:sym typeface="Times"/>
              </a:defRPr>
            </a:lvl6pPr>
            <a:lvl7pPr indent="0" lvl="6" marL="0" marR="0" rtl="0" algn="l">
              <a:lnSpc>
                <a:spcPct val="100000"/>
              </a:lnSpc>
              <a:spcBef>
                <a:spcPts val="0"/>
              </a:spcBef>
              <a:spcAft>
                <a:spcPts val="0"/>
              </a:spcAft>
              <a:buNone/>
              <a:defRPr b="0" i="0" sz="2400" u="none" cap="none" strike="noStrike">
                <a:solidFill>
                  <a:schemeClr val="dk1"/>
                </a:solidFill>
                <a:latin typeface="Times"/>
                <a:ea typeface="Times"/>
                <a:cs typeface="Times"/>
                <a:sym typeface="Times"/>
              </a:defRPr>
            </a:lvl7pPr>
            <a:lvl8pPr indent="0" lvl="7" marL="0" marR="0" rtl="0" algn="l">
              <a:lnSpc>
                <a:spcPct val="100000"/>
              </a:lnSpc>
              <a:spcBef>
                <a:spcPts val="0"/>
              </a:spcBef>
              <a:spcAft>
                <a:spcPts val="0"/>
              </a:spcAft>
              <a:buNone/>
              <a:defRPr b="0" i="0" sz="2400" u="none" cap="none" strike="noStrike">
                <a:solidFill>
                  <a:schemeClr val="dk1"/>
                </a:solidFill>
                <a:latin typeface="Times"/>
                <a:ea typeface="Times"/>
                <a:cs typeface="Times"/>
                <a:sym typeface="Times"/>
              </a:defRPr>
            </a:lvl8pPr>
            <a:lvl9pPr indent="0" lvl="8" marL="0" marR="0" rtl="0" algn="l">
              <a:lnSpc>
                <a:spcPct val="100000"/>
              </a:lnSpc>
              <a:spcBef>
                <a:spcPts val="0"/>
              </a:spcBef>
              <a:spcAft>
                <a:spcPts val="0"/>
              </a:spcAft>
              <a:buNone/>
              <a:defRPr b="0" i="0" sz="2400" u="none" cap="none" strike="noStrike">
                <a:solidFill>
                  <a:schemeClr val="dk1"/>
                </a:solidFill>
                <a:latin typeface="Times"/>
                <a:ea typeface="Times"/>
                <a:cs typeface="Times"/>
                <a:sym typeface="Times"/>
              </a:defRPr>
            </a:lvl9pPr>
          </a:lstStyle>
          <a:p>
            <a:pPr indent="0" lvl="0" marL="0" rtl="0" algn="l">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19" name="Shape 19"/>
        <p:cNvGrpSpPr/>
        <p:nvPr/>
      </p:nvGrpSpPr>
      <p:grpSpPr>
        <a:xfrm>
          <a:off x="0" y="0"/>
          <a:ext cx="0" cy="0"/>
          <a:chOff x="0" y="0"/>
          <a:chExt cx="0" cy="0"/>
        </a:xfrm>
      </p:grpSpPr>
      <p:sp>
        <p:nvSpPr>
          <p:cNvPr id="20" name="Google Shape;20;p3"/>
          <p:cNvSpPr txBox="1"/>
          <p:nvPr>
            <p:ph type="title"/>
          </p:nvPr>
        </p:nvSpPr>
        <p:spPr>
          <a:xfrm>
            <a:off x="1371600" y="220662"/>
            <a:ext cx="7315200" cy="609600"/>
          </a:xfrm>
          <a:prstGeom prst="rect">
            <a:avLst/>
          </a:prstGeom>
          <a:noFill/>
          <a:ln>
            <a:noFill/>
          </a:ln>
        </p:spPr>
        <p:txBody>
          <a:bodyPr anchorCtr="0" anchor="ctr" bIns="44450" lIns="90475" spcFirstLastPara="1" rIns="90475" wrap="square" tIns="4445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 name="Google Shape;21;p3"/>
          <p:cNvSpPr txBox="1"/>
          <p:nvPr>
            <p:ph idx="1" type="body"/>
          </p:nvPr>
        </p:nvSpPr>
        <p:spPr>
          <a:xfrm>
            <a:off x="685800" y="1287462"/>
            <a:ext cx="7772400" cy="4953000"/>
          </a:xfrm>
          <a:prstGeom prst="rect">
            <a:avLst/>
          </a:prstGeom>
          <a:noFill/>
          <a:ln>
            <a:noFill/>
          </a:ln>
        </p:spPr>
        <p:txBody>
          <a:bodyPr anchorCtr="0" anchor="t" bIns="44450" lIns="90475" spcFirstLastPara="1" rIns="90475" wrap="square" tIns="4445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2" name="Google Shape;22;p3"/>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Times"/>
                <a:ea typeface="Times"/>
                <a:cs typeface="Times"/>
                <a:sym typeface="Times"/>
              </a:defRPr>
            </a:lvl1pPr>
            <a:lvl2pPr lvl="1"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2pPr>
            <a:lvl3pPr lvl="2"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3pPr>
            <a:lvl4pPr lvl="3"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4pPr>
            <a:lvl5pPr lvl="4"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5pPr>
            <a:lvl6pPr lvl="5"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6pPr>
            <a:lvl7pPr lvl="6"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7pPr>
            <a:lvl8pPr lvl="7"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8pPr>
            <a:lvl9pPr lvl="8"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9pPr>
          </a:lstStyle>
          <a:p/>
        </p:txBody>
      </p:sp>
      <p:sp>
        <p:nvSpPr>
          <p:cNvPr id="23" name="Google Shape;23;p3"/>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Times"/>
                <a:ea typeface="Times"/>
                <a:cs typeface="Times"/>
                <a:sym typeface="Times"/>
              </a:defRPr>
            </a:lvl1pPr>
            <a:lvl2pPr lvl="1"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2pPr>
            <a:lvl3pPr lvl="2"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3pPr>
            <a:lvl4pPr lvl="3"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4pPr>
            <a:lvl5pPr lvl="4"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5pPr>
            <a:lvl6pPr lvl="5"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6pPr>
            <a:lvl7pPr lvl="6"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7pPr>
            <a:lvl8pPr lvl="7"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8pPr>
            <a:lvl9pPr lvl="8"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9pPr>
          </a:lstStyle>
          <a:p/>
        </p:txBody>
      </p:sp>
      <p:sp>
        <p:nvSpPr>
          <p:cNvPr id="24" name="Google Shape;24;p3"/>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2400" u="none">
                <a:solidFill>
                  <a:schemeClr val="dk1"/>
                </a:solidFill>
                <a:latin typeface="Times"/>
                <a:ea typeface="Times"/>
                <a:cs typeface="Times"/>
                <a:sym typeface="Times"/>
              </a:defRPr>
            </a:lvl1pPr>
            <a:lvl2pPr indent="0" lvl="1" marL="0" marR="0" rtl="0" algn="l">
              <a:lnSpc>
                <a:spcPct val="100000"/>
              </a:lnSpc>
              <a:spcBef>
                <a:spcPts val="0"/>
              </a:spcBef>
              <a:spcAft>
                <a:spcPts val="0"/>
              </a:spcAft>
              <a:buNone/>
              <a:defRPr b="0" i="0" sz="2400" u="none">
                <a:solidFill>
                  <a:schemeClr val="dk1"/>
                </a:solidFill>
                <a:latin typeface="Times"/>
                <a:ea typeface="Times"/>
                <a:cs typeface="Times"/>
                <a:sym typeface="Times"/>
              </a:defRPr>
            </a:lvl2pPr>
            <a:lvl3pPr indent="0" lvl="2" marL="0" marR="0" rtl="0" algn="l">
              <a:lnSpc>
                <a:spcPct val="100000"/>
              </a:lnSpc>
              <a:spcBef>
                <a:spcPts val="0"/>
              </a:spcBef>
              <a:spcAft>
                <a:spcPts val="0"/>
              </a:spcAft>
              <a:buNone/>
              <a:defRPr b="0" i="0" sz="2400" u="none">
                <a:solidFill>
                  <a:schemeClr val="dk1"/>
                </a:solidFill>
                <a:latin typeface="Times"/>
                <a:ea typeface="Times"/>
                <a:cs typeface="Times"/>
                <a:sym typeface="Times"/>
              </a:defRPr>
            </a:lvl3pPr>
            <a:lvl4pPr indent="0" lvl="3" marL="0" marR="0" rtl="0" algn="l">
              <a:lnSpc>
                <a:spcPct val="100000"/>
              </a:lnSpc>
              <a:spcBef>
                <a:spcPts val="0"/>
              </a:spcBef>
              <a:spcAft>
                <a:spcPts val="0"/>
              </a:spcAft>
              <a:buNone/>
              <a:defRPr b="0" i="0" sz="2400" u="none">
                <a:solidFill>
                  <a:schemeClr val="dk1"/>
                </a:solidFill>
                <a:latin typeface="Times"/>
                <a:ea typeface="Times"/>
                <a:cs typeface="Times"/>
                <a:sym typeface="Times"/>
              </a:defRPr>
            </a:lvl4pPr>
            <a:lvl5pPr indent="0" lvl="4" marL="0" marR="0" rtl="0" algn="l">
              <a:lnSpc>
                <a:spcPct val="100000"/>
              </a:lnSpc>
              <a:spcBef>
                <a:spcPts val="0"/>
              </a:spcBef>
              <a:spcAft>
                <a:spcPts val="0"/>
              </a:spcAft>
              <a:buNone/>
              <a:defRPr b="0" i="0" sz="2400" u="none">
                <a:solidFill>
                  <a:schemeClr val="dk1"/>
                </a:solidFill>
                <a:latin typeface="Times"/>
                <a:ea typeface="Times"/>
                <a:cs typeface="Times"/>
                <a:sym typeface="Times"/>
              </a:defRPr>
            </a:lvl5pPr>
            <a:lvl6pPr indent="0" lvl="5" marL="0" marR="0" rtl="0" algn="l">
              <a:lnSpc>
                <a:spcPct val="100000"/>
              </a:lnSpc>
              <a:spcBef>
                <a:spcPts val="0"/>
              </a:spcBef>
              <a:spcAft>
                <a:spcPts val="0"/>
              </a:spcAft>
              <a:buNone/>
              <a:defRPr b="0" i="0" sz="2400" u="none">
                <a:solidFill>
                  <a:schemeClr val="dk1"/>
                </a:solidFill>
                <a:latin typeface="Times"/>
                <a:ea typeface="Times"/>
                <a:cs typeface="Times"/>
                <a:sym typeface="Times"/>
              </a:defRPr>
            </a:lvl6pPr>
            <a:lvl7pPr indent="0" lvl="6" marL="0" marR="0" rtl="0" algn="l">
              <a:lnSpc>
                <a:spcPct val="100000"/>
              </a:lnSpc>
              <a:spcBef>
                <a:spcPts val="0"/>
              </a:spcBef>
              <a:spcAft>
                <a:spcPts val="0"/>
              </a:spcAft>
              <a:buNone/>
              <a:defRPr b="0" i="0" sz="2400" u="none">
                <a:solidFill>
                  <a:schemeClr val="dk1"/>
                </a:solidFill>
                <a:latin typeface="Times"/>
                <a:ea typeface="Times"/>
                <a:cs typeface="Times"/>
                <a:sym typeface="Times"/>
              </a:defRPr>
            </a:lvl7pPr>
            <a:lvl8pPr indent="0" lvl="7" marL="0" marR="0" rtl="0" algn="l">
              <a:lnSpc>
                <a:spcPct val="100000"/>
              </a:lnSpc>
              <a:spcBef>
                <a:spcPts val="0"/>
              </a:spcBef>
              <a:spcAft>
                <a:spcPts val="0"/>
              </a:spcAft>
              <a:buNone/>
              <a:defRPr b="0" i="0" sz="2400" u="none">
                <a:solidFill>
                  <a:schemeClr val="dk1"/>
                </a:solidFill>
                <a:latin typeface="Times"/>
                <a:ea typeface="Times"/>
                <a:cs typeface="Times"/>
                <a:sym typeface="Times"/>
              </a:defRPr>
            </a:lvl8pPr>
            <a:lvl9pPr indent="0" lvl="8" marL="0" marR="0" rtl="0" algn="l">
              <a:lnSpc>
                <a:spcPct val="100000"/>
              </a:lnSpc>
              <a:spcBef>
                <a:spcPts val="0"/>
              </a:spcBef>
              <a:spcAft>
                <a:spcPts val="0"/>
              </a:spcAft>
              <a:buNone/>
              <a:defRPr b="0" i="0" sz="2400" u="none">
                <a:solidFill>
                  <a:schemeClr val="dk1"/>
                </a:solidFill>
                <a:latin typeface="Times"/>
                <a:ea typeface="Times"/>
                <a:cs typeface="Times"/>
                <a:sym typeface="Times"/>
              </a:defRPr>
            </a:lvl9pPr>
          </a:lstStyle>
          <a:p>
            <a:pPr indent="0" lvl="0" marL="0" rtl="0" algn="l">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ext on right" type="twoColTx">
  <p:cSld name="TITLE_AND_TWO_COLUMNS">
    <p:spTree>
      <p:nvGrpSpPr>
        <p:cNvPr id="25" name="Shape 25"/>
        <p:cNvGrpSpPr/>
        <p:nvPr/>
      </p:nvGrpSpPr>
      <p:grpSpPr>
        <a:xfrm>
          <a:off x="0" y="0"/>
          <a:ext cx="0" cy="0"/>
          <a:chOff x="0" y="0"/>
          <a:chExt cx="0" cy="0"/>
        </a:xfrm>
      </p:grpSpPr>
      <p:sp>
        <p:nvSpPr>
          <p:cNvPr id="26" name="Google Shape;26;p4"/>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Times"/>
                <a:ea typeface="Times"/>
                <a:cs typeface="Times"/>
                <a:sym typeface="Times"/>
              </a:defRPr>
            </a:lvl1pPr>
            <a:lvl2pPr lvl="1"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2pPr>
            <a:lvl3pPr lvl="2"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3pPr>
            <a:lvl4pPr lvl="3"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4pPr>
            <a:lvl5pPr lvl="4"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5pPr>
            <a:lvl6pPr lvl="5"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6pPr>
            <a:lvl7pPr lvl="6"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7pPr>
            <a:lvl8pPr lvl="7"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8pPr>
            <a:lvl9pPr lvl="8"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9pPr>
          </a:lstStyle>
          <a:p/>
        </p:txBody>
      </p:sp>
      <p:sp>
        <p:nvSpPr>
          <p:cNvPr id="27" name="Google Shape;27;p4"/>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Times"/>
                <a:ea typeface="Times"/>
                <a:cs typeface="Times"/>
                <a:sym typeface="Times"/>
              </a:defRPr>
            </a:lvl1pPr>
            <a:lvl2pPr lvl="1"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2pPr>
            <a:lvl3pPr lvl="2"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3pPr>
            <a:lvl4pPr lvl="3"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4pPr>
            <a:lvl5pPr lvl="4"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5pPr>
            <a:lvl6pPr lvl="5"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6pPr>
            <a:lvl7pPr lvl="6"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7pPr>
            <a:lvl8pPr lvl="7"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8pPr>
            <a:lvl9pPr lvl="8"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9pPr>
          </a:lstStyle>
          <a:p/>
        </p:txBody>
      </p:sp>
      <p:sp>
        <p:nvSpPr>
          <p:cNvPr id="28" name="Google Shape;28;p4"/>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2400" u="none">
                <a:solidFill>
                  <a:schemeClr val="dk1"/>
                </a:solidFill>
                <a:latin typeface="Times"/>
                <a:ea typeface="Times"/>
                <a:cs typeface="Times"/>
                <a:sym typeface="Times"/>
              </a:defRPr>
            </a:lvl1pPr>
            <a:lvl2pPr indent="0" lvl="1" marL="0" marR="0" rtl="0" algn="l">
              <a:lnSpc>
                <a:spcPct val="100000"/>
              </a:lnSpc>
              <a:spcBef>
                <a:spcPts val="0"/>
              </a:spcBef>
              <a:spcAft>
                <a:spcPts val="0"/>
              </a:spcAft>
              <a:buNone/>
              <a:defRPr b="0" i="0" sz="2400" u="none">
                <a:solidFill>
                  <a:schemeClr val="dk1"/>
                </a:solidFill>
                <a:latin typeface="Times"/>
                <a:ea typeface="Times"/>
                <a:cs typeface="Times"/>
                <a:sym typeface="Times"/>
              </a:defRPr>
            </a:lvl2pPr>
            <a:lvl3pPr indent="0" lvl="2" marL="0" marR="0" rtl="0" algn="l">
              <a:lnSpc>
                <a:spcPct val="100000"/>
              </a:lnSpc>
              <a:spcBef>
                <a:spcPts val="0"/>
              </a:spcBef>
              <a:spcAft>
                <a:spcPts val="0"/>
              </a:spcAft>
              <a:buNone/>
              <a:defRPr b="0" i="0" sz="2400" u="none">
                <a:solidFill>
                  <a:schemeClr val="dk1"/>
                </a:solidFill>
                <a:latin typeface="Times"/>
                <a:ea typeface="Times"/>
                <a:cs typeface="Times"/>
                <a:sym typeface="Times"/>
              </a:defRPr>
            </a:lvl3pPr>
            <a:lvl4pPr indent="0" lvl="3" marL="0" marR="0" rtl="0" algn="l">
              <a:lnSpc>
                <a:spcPct val="100000"/>
              </a:lnSpc>
              <a:spcBef>
                <a:spcPts val="0"/>
              </a:spcBef>
              <a:spcAft>
                <a:spcPts val="0"/>
              </a:spcAft>
              <a:buNone/>
              <a:defRPr b="0" i="0" sz="2400" u="none">
                <a:solidFill>
                  <a:schemeClr val="dk1"/>
                </a:solidFill>
                <a:latin typeface="Times"/>
                <a:ea typeface="Times"/>
                <a:cs typeface="Times"/>
                <a:sym typeface="Times"/>
              </a:defRPr>
            </a:lvl4pPr>
            <a:lvl5pPr indent="0" lvl="4" marL="0" marR="0" rtl="0" algn="l">
              <a:lnSpc>
                <a:spcPct val="100000"/>
              </a:lnSpc>
              <a:spcBef>
                <a:spcPts val="0"/>
              </a:spcBef>
              <a:spcAft>
                <a:spcPts val="0"/>
              </a:spcAft>
              <a:buNone/>
              <a:defRPr b="0" i="0" sz="2400" u="none">
                <a:solidFill>
                  <a:schemeClr val="dk1"/>
                </a:solidFill>
                <a:latin typeface="Times"/>
                <a:ea typeface="Times"/>
                <a:cs typeface="Times"/>
                <a:sym typeface="Times"/>
              </a:defRPr>
            </a:lvl5pPr>
            <a:lvl6pPr indent="0" lvl="5" marL="0" marR="0" rtl="0" algn="l">
              <a:lnSpc>
                <a:spcPct val="100000"/>
              </a:lnSpc>
              <a:spcBef>
                <a:spcPts val="0"/>
              </a:spcBef>
              <a:spcAft>
                <a:spcPts val="0"/>
              </a:spcAft>
              <a:buNone/>
              <a:defRPr b="0" i="0" sz="2400" u="none">
                <a:solidFill>
                  <a:schemeClr val="dk1"/>
                </a:solidFill>
                <a:latin typeface="Times"/>
                <a:ea typeface="Times"/>
                <a:cs typeface="Times"/>
                <a:sym typeface="Times"/>
              </a:defRPr>
            </a:lvl6pPr>
            <a:lvl7pPr indent="0" lvl="6" marL="0" marR="0" rtl="0" algn="l">
              <a:lnSpc>
                <a:spcPct val="100000"/>
              </a:lnSpc>
              <a:spcBef>
                <a:spcPts val="0"/>
              </a:spcBef>
              <a:spcAft>
                <a:spcPts val="0"/>
              </a:spcAft>
              <a:buNone/>
              <a:defRPr b="0" i="0" sz="2400" u="none">
                <a:solidFill>
                  <a:schemeClr val="dk1"/>
                </a:solidFill>
                <a:latin typeface="Times"/>
                <a:ea typeface="Times"/>
                <a:cs typeface="Times"/>
                <a:sym typeface="Times"/>
              </a:defRPr>
            </a:lvl7pPr>
            <a:lvl8pPr indent="0" lvl="7" marL="0" marR="0" rtl="0" algn="l">
              <a:lnSpc>
                <a:spcPct val="100000"/>
              </a:lnSpc>
              <a:spcBef>
                <a:spcPts val="0"/>
              </a:spcBef>
              <a:spcAft>
                <a:spcPts val="0"/>
              </a:spcAft>
              <a:buNone/>
              <a:defRPr b="0" i="0" sz="2400" u="none">
                <a:solidFill>
                  <a:schemeClr val="dk1"/>
                </a:solidFill>
                <a:latin typeface="Times"/>
                <a:ea typeface="Times"/>
                <a:cs typeface="Times"/>
                <a:sym typeface="Times"/>
              </a:defRPr>
            </a:lvl8pPr>
            <a:lvl9pPr indent="0" lvl="8" marL="0" marR="0" rtl="0" algn="l">
              <a:lnSpc>
                <a:spcPct val="100000"/>
              </a:lnSpc>
              <a:spcBef>
                <a:spcPts val="0"/>
              </a:spcBef>
              <a:spcAft>
                <a:spcPts val="0"/>
              </a:spcAft>
              <a:buNone/>
              <a:defRPr b="0" i="0" sz="2400" u="none">
                <a:solidFill>
                  <a:schemeClr val="dk1"/>
                </a:solidFill>
                <a:latin typeface="Times"/>
                <a:ea typeface="Times"/>
                <a:cs typeface="Times"/>
                <a:sym typeface="Times"/>
              </a:defRPr>
            </a:lvl9pPr>
          </a:lstStyle>
          <a:p>
            <a:pPr indent="0" lvl="0" marL="0" rtl="0" algn="l">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5"/>
          <p:cNvSpPr txBox="1"/>
          <p:nvPr>
            <p:ph type="title"/>
          </p:nvPr>
        </p:nvSpPr>
        <p:spPr>
          <a:xfrm>
            <a:off x="1371600" y="220662"/>
            <a:ext cx="7315200" cy="609600"/>
          </a:xfrm>
          <a:prstGeom prst="rect">
            <a:avLst/>
          </a:prstGeom>
          <a:noFill/>
          <a:ln>
            <a:noFill/>
          </a:ln>
        </p:spPr>
        <p:txBody>
          <a:bodyPr anchorCtr="0" anchor="ctr" bIns="44450" lIns="90475" spcFirstLastPara="1" rIns="90475" wrap="square" tIns="4445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 name="Google Shape;31;p5"/>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Times"/>
                <a:ea typeface="Times"/>
                <a:cs typeface="Times"/>
                <a:sym typeface="Times"/>
              </a:defRPr>
            </a:lvl1pPr>
            <a:lvl2pPr lvl="1"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2pPr>
            <a:lvl3pPr lvl="2"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3pPr>
            <a:lvl4pPr lvl="3"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4pPr>
            <a:lvl5pPr lvl="4"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5pPr>
            <a:lvl6pPr lvl="5"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6pPr>
            <a:lvl7pPr lvl="6"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7pPr>
            <a:lvl8pPr lvl="7"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8pPr>
            <a:lvl9pPr lvl="8"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9pPr>
          </a:lstStyle>
          <a:p/>
        </p:txBody>
      </p:sp>
      <p:sp>
        <p:nvSpPr>
          <p:cNvPr id="32" name="Google Shape;32;p5"/>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Times"/>
                <a:ea typeface="Times"/>
                <a:cs typeface="Times"/>
                <a:sym typeface="Times"/>
              </a:defRPr>
            </a:lvl1pPr>
            <a:lvl2pPr lvl="1"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2pPr>
            <a:lvl3pPr lvl="2"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3pPr>
            <a:lvl4pPr lvl="3"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4pPr>
            <a:lvl5pPr lvl="4"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5pPr>
            <a:lvl6pPr lvl="5"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6pPr>
            <a:lvl7pPr lvl="6"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7pPr>
            <a:lvl8pPr lvl="7"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8pPr>
            <a:lvl9pPr lvl="8" marR="0" rtl="0" algn="l">
              <a:lnSpc>
                <a:spcPct val="100000"/>
              </a:lnSpc>
              <a:spcBef>
                <a:spcPts val="0"/>
              </a:spcBef>
              <a:spcAft>
                <a:spcPts val="0"/>
              </a:spcAft>
              <a:buSzPts val="1400"/>
              <a:buNone/>
              <a:defRPr b="0" i="0" sz="2400" u="none" cap="none" strike="noStrike">
                <a:solidFill>
                  <a:schemeClr val="dk1"/>
                </a:solidFill>
                <a:latin typeface="Times"/>
                <a:ea typeface="Times"/>
                <a:cs typeface="Times"/>
                <a:sym typeface="Times"/>
              </a:defRPr>
            </a:lvl9pPr>
          </a:lstStyle>
          <a:p/>
        </p:txBody>
      </p:sp>
      <p:sp>
        <p:nvSpPr>
          <p:cNvPr id="33" name="Google Shape;33;p5"/>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2400" u="none">
                <a:solidFill>
                  <a:schemeClr val="dk1"/>
                </a:solidFill>
                <a:latin typeface="Times"/>
                <a:ea typeface="Times"/>
                <a:cs typeface="Times"/>
                <a:sym typeface="Times"/>
              </a:defRPr>
            </a:lvl1pPr>
            <a:lvl2pPr indent="0" lvl="1" marL="0" marR="0" rtl="0" algn="l">
              <a:lnSpc>
                <a:spcPct val="100000"/>
              </a:lnSpc>
              <a:spcBef>
                <a:spcPts val="0"/>
              </a:spcBef>
              <a:spcAft>
                <a:spcPts val="0"/>
              </a:spcAft>
              <a:buNone/>
              <a:defRPr b="0" i="0" sz="2400" u="none">
                <a:solidFill>
                  <a:schemeClr val="dk1"/>
                </a:solidFill>
                <a:latin typeface="Times"/>
                <a:ea typeface="Times"/>
                <a:cs typeface="Times"/>
                <a:sym typeface="Times"/>
              </a:defRPr>
            </a:lvl2pPr>
            <a:lvl3pPr indent="0" lvl="2" marL="0" marR="0" rtl="0" algn="l">
              <a:lnSpc>
                <a:spcPct val="100000"/>
              </a:lnSpc>
              <a:spcBef>
                <a:spcPts val="0"/>
              </a:spcBef>
              <a:spcAft>
                <a:spcPts val="0"/>
              </a:spcAft>
              <a:buNone/>
              <a:defRPr b="0" i="0" sz="2400" u="none">
                <a:solidFill>
                  <a:schemeClr val="dk1"/>
                </a:solidFill>
                <a:latin typeface="Times"/>
                <a:ea typeface="Times"/>
                <a:cs typeface="Times"/>
                <a:sym typeface="Times"/>
              </a:defRPr>
            </a:lvl3pPr>
            <a:lvl4pPr indent="0" lvl="3" marL="0" marR="0" rtl="0" algn="l">
              <a:lnSpc>
                <a:spcPct val="100000"/>
              </a:lnSpc>
              <a:spcBef>
                <a:spcPts val="0"/>
              </a:spcBef>
              <a:spcAft>
                <a:spcPts val="0"/>
              </a:spcAft>
              <a:buNone/>
              <a:defRPr b="0" i="0" sz="2400" u="none">
                <a:solidFill>
                  <a:schemeClr val="dk1"/>
                </a:solidFill>
                <a:latin typeface="Times"/>
                <a:ea typeface="Times"/>
                <a:cs typeface="Times"/>
                <a:sym typeface="Times"/>
              </a:defRPr>
            </a:lvl4pPr>
            <a:lvl5pPr indent="0" lvl="4" marL="0" marR="0" rtl="0" algn="l">
              <a:lnSpc>
                <a:spcPct val="100000"/>
              </a:lnSpc>
              <a:spcBef>
                <a:spcPts val="0"/>
              </a:spcBef>
              <a:spcAft>
                <a:spcPts val="0"/>
              </a:spcAft>
              <a:buNone/>
              <a:defRPr b="0" i="0" sz="2400" u="none">
                <a:solidFill>
                  <a:schemeClr val="dk1"/>
                </a:solidFill>
                <a:latin typeface="Times"/>
                <a:ea typeface="Times"/>
                <a:cs typeface="Times"/>
                <a:sym typeface="Times"/>
              </a:defRPr>
            </a:lvl5pPr>
            <a:lvl6pPr indent="0" lvl="5" marL="0" marR="0" rtl="0" algn="l">
              <a:lnSpc>
                <a:spcPct val="100000"/>
              </a:lnSpc>
              <a:spcBef>
                <a:spcPts val="0"/>
              </a:spcBef>
              <a:spcAft>
                <a:spcPts val="0"/>
              </a:spcAft>
              <a:buNone/>
              <a:defRPr b="0" i="0" sz="2400" u="none">
                <a:solidFill>
                  <a:schemeClr val="dk1"/>
                </a:solidFill>
                <a:latin typeface="Times"/>
                <a:ea typeface="Times"/>
                <a:cs typeface="Times"/>
                <a:sym typeface="Times"/>
              </a:defRPr>
            </a:lvl6pPr>
            <a:lvl7pPr indent="0" lvl="6" marL="0" marR="0" rtl="0" algn="l">
              <a:lnSpc>
                <a:spcPct val="100000"/>
              </a:lnSpc>
              <a:spcBef>
                <a:spcPts val="0"/>
              </a:spcBef>
              <a:spcAft>
                <a:spcPts val="0"/>
              </a:spcAft>
              <a:buNone/>
              <a:defRPr b="0" i="0" sz="2400" u="none">
                <a:solidFill>
                  <a:schemeClr val="dk1"/>
                </a:solidFill>
                <a:latin typeface="Times"/>
                <a:ea typeface="Times"/>
                <a:cs typeface="Times"/>
                <a:sym typeface="Times"/>
              </a:defRPr>
            </a:lvl7pPr>
            <a:lvl8pPr indent="0" lvl="7" marL="0" marR="0" rtl="0" algn="l">
              <a:lnSpc>
                <a:spcPct val="100000"/>
              </a:lnSpc>
              <a:spcBef>
                <a:spcPts val="0"/>
              </a:spcBef>
              <a:spcAft>
                <a:spcPts val="0"/>
              </a:spcAft>
              <a:buNone/>
              <a:defRPr b="0" i="0" sz="2400" u="none">
                <a:solidFill>
                  <a:schemeClr val="dk1"/>
                </a:solidFill>
                <a:latin typeface="Times"/>
                <a:ea typeface="Times"/>
                <a:cs typeface="Times"/>
                <a:sym typeface="Times"/>
              </a:defRPr>
            </a:lvl8pPr>
            <a:lvl9pPr indent="0" lvl="8" marL="0" marR="0" rtl="0" algn="l">
              <a:lnSpc>
                <a:spcPct val="100000"/>
              </a:lnSpc>
              <a:spcBef>
                <a:spcPts val="0"/>
              </a:spcBef>
              <a:spcAft>
                <a:spcPts val="0"/>
              </a:spcAft>
              <a:buNone/>
              <a:defRPr b="0" i="0" sz="2400" u="none">
                <a:solidFill>
                  <a:schemeClr val="dk1"/>
                </a:solidFill>
                <a:latin typeface="Times"/>
                <a:ea typeface="Times"/>
                <a:cs typeface="Times"/>
                <a:sym typeface="Times"/>
              </a:defRPr>
            </a:lvl9pPr>
          </a:lstStyle>
          <a:p>
            <a:pPr indent="0" lvl="0" marL="0" rtl="0" algn="l">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76200" y="128587"/>
            <a:ext cx="1600200" cy="647700"/>
          </a:xfrm>
          <a:prstGeom prst="rect">
            <a:avLst/>
          </a:prstGeom>
          <a:noFill/>
          <a:ln>
            <a:noFill/>
          </a:ln>
        </p:spPr>
      </p:pic>
      <p:sp>
        <p:nvSpPr>
          <p:cNvPr id="7" name="Google Shape;7;p1"/>
          <p:cNvSpPr txBox="1"/>
          <p:nvPr>
            <p:ph type="title"/>
          </p:nvPr>
        </p:nvSpPr>
        <p:spPr>
          <a:xfrm>
            <a:off x="1371600" y="220662"/>
            <a:ext cx="7315200" cy="609600"/>
          </a:xfrm>
          <a:prstGeom prst="rect">
            <a:avLst/>
          </a:prstGeom>
          <a:noFill/>
          <a:ln>
            <a:noFill/>
          </a:ln>
        </p:spPr>
        <p:txBody>
          <a:bodyPr anchorCtr="0" anchor="ctr" bIns="44450" lIns="90475" spcFirstLastPara="1" rIns="90475" wrap="square" tIns="44450">
            <a:noAutofit/>
          </a:bodyPr>
          <a:lstStyle>
            <a:lvl1pPr lvl="0" marR="0" rtl="0" algn="ctr">
              <a:lnSpc>
                <a:spcPct val="100000"/>
              </a:lnSpc>
              <a:spcBef>
                <a:spcPts val="0"/>
              </a:spcBef>
              <a:spcAft>
                <a:spcPts val="0"/>
              </a:spcAft>
              <a:buSzPts val="1400"/>
              <a:buNone/>
              <a:defRPr b="1" i="0" sz="3600" u="none" cap="none" strike="noStrike">
                <a:solidFill>
                  <a:schemeClr val="dk2"/>
                </a:solidFill>
                <a:latin typeface="Arial Narrow"/>
                <a:ea typeface="Arial Narrow"/>
                <a:cs typeface="Arial Narrow"/>
                <a:sym typeface="Arial Narrow"/>
              </a:defRPr>
            </a:lvl1pPr>
            <a:lvl2pPr lvl="1" marR="0" rtl="0" algn="ctr">
              <a:lnSpc>
                <a:spcPct val="100000"/>
              </a:lnSpc>
              <a:spcBef>
                <a:spcPts val="0"/>
              </a:spcBef>
              <a:spcAft>
                <a:spcPts val="0"/>
              </a:spcAft>
              <a:buSzPts val="1400"/>
              <a:buNone/>
              <a:defRPr b="1" i="0" sz="3600" u="none" cap="none" strike="noStrike">
                <a:solidFill>
                  <a:schemeClr val="dk2"/>
                </a:solidFill>
                <a:latin typeface="Arial Narrow"/>
                <a:ea typeface="Arial Narrow"/>
                <a:cs typeface="Arial Narrow"/>
                <a:sym typeface="Arial Narrow"/>
              </a:defRPr>
            </a:lvl2pPr>
            <a:lvl3pPr lvl="2" marR="0" rtl="0" algn="ctr">
              <a:lnSpc>
                <a:spcPct val="100000"/>
              </a:lnSpc>
              <a:spcBef>
                <a:spcPts val="0"/>
              </a:spcBef>
              <a:spcAft>
                <a:spcPts val="0"/>
              </a:spcAft>
              <a:buSzPts val="1400"/>
              <a:buNone/>
              <a:defRPr b="1" i="0" sz="3600" u="none" cap="none" strike="noStrike">
                <a:solidFill>
                  <a:schemeClr val="dk2"/>
                </a:solidFill>
                <a:latin typeface="Arial Narrow"/>
                <a:ea typeface="Arial Narrow"/>
                <a:cs typeface="Arial Narrow"/>
                <a:sym typeface="Arial Narrow"/>
              </a:defRPr>
            </a:lvl3pPr>
            <a:lvl4pPr lvl="3" marR="0" rtl="0" algn="ctr">
              <a:lnSpc>
                <a:spcPct val="100000"/>
              </a:lnSpc>
              <a:spcBef>
                <a:spcPts val="0"/>
              </a:spcBef>
              <a:spcAft>
                <a:spcPts val="0"/>
              </a:spcAft>
              <a:buSzPts val="1400"/>
              <a:buNone/>
              <a:defRPr b="1" i="0" sz="3600" u="none" cap="none" strike="noStrike">
                <a:solidFill>
                  <a:schemeClr val="dk2"/>
                </a:solidFill>
                <a:latin typeface="Arial Narrow"/>
                <a:ea typeface="Arial Narrow"/>
                <a:cs typeface="Arial Narrow"/>
                <a:sym typeface="Arial Narrow"/>
              </a:defRPr>
            </a:lvl4pPr>
            <a:lvl5pPr lvl="4" marR="0" rtl="0" algn="ctr">
              <a:lnSpc>
                <a:spcPct val="100000"/>
              </a:lnSpc>
              <a:spcBef>
                <a:spcPts val="0"/>
              </a:spcBef>
              <a:spcAft>
                <a:spcPts val="0"/>
              </a:spcAft>
              <a:buSzPts val="1400"/>
              <a:buNone/>
              <a:defRPr b="1" i="0" sz="3600" u="none" cap="none" strike="noStrike">
                <a:solidFill>
                  <a:schemeClr val="dk2"/>
                </a:solidFill>
                <a:latin typeface="Arial Narrow"/>
                <a:ea typeface="Arial Narrow"/>
                <a:cs typeface="Arial Narrow"/>
                <a:sym typeface="Arial Narrow"/>
              </a:defRPr>
            </a:lvl5pPr>
            <a:lvl6pPr lvl="5" marR="0" rtl="0" algn="ctr">
              <a:lnSpc>
                <a:spcPct val="100000"/>
              </a:lnSpc>
              <a:spcBef>
                <a:spcPts val="0"/>
              </a:spcBef>
              <a:spcAft>
                <a:spcPts val="0"/>
              </a:spcAft>
              <a:buSzPts val="1400"/>
              <a:buNone/>
              <a:defRPr b="1" i="0" sz="3600" u="none" cap="none" strike="noStrike">
                <a:solidFill>
                  <a:schemeClr val="dk2"/>
                </a:solidFill>
                <a:latin typeface="Arial Narrow"/>
                <a:ea typeface="Arial Narrow"/>
                <a:cs typeface="Arial Narrow"/>
                <a:sym typeface="Arial Narrow"/>
              </a:defRPr>
            </a:lvl6pPr>
            <a:lvl7pPr lvl="6" marR="0" rtl="0" algn="ctr">
              <a:lnSpc>
                <a:spcPct val="100000"/>
              </a:lnSpc>
              <a:spcBef>
                <a:spcPts val="0"/>
              </a:spcBef>
              <a:spcAft>
                <a:spcPts val="0"/>
              </a:spcAft>
              <a:buSzPts val="1400"/>
              <a:buNone/>
              <a:defRPr b="1" i="0" sz="3600" u="none" cap="none" strike="noStrike">
                <a:solidFill>
                  <a:schemeClr val="dk2"/>
                </a:solidFill>
                <a:latin typeface="Arial Narrow"/>
                <a:ea typeface="Arial Narrow"/>
                <a:cs typeface="Arial Narrow"/>
                <a:sym typeface="Arial Narrow"/>
              </a:defRPr>
            </a:lvl7pPr>
            <a:lvl8pPr lvl="7" marR="0" rtl="0" algn="ctr">
              <a:lnSpc>
                <a:spcPct val="100000"/>
              </a:lnSpc>
              <a:spcBef>
                <a:spcPts val="0"/>
              </a:spcBef>
              <a:spcAft>
                <a:spcPts val="0"/>
              </a:spcAft>
              <a:buSzPts val="1400"/>
              <a:buNone/>
              <a:defRPr b="1" i="0" sz="3600" u="none" cap="none" strike="noStrike">
                <a:solidFill>
                  <a:schemeClr val="dk2"/>
                </a:solidFill>
                <a:latin typeface="Arial Narrow"/>
                <a:ea typeface="Arial Narrow"/>
                <a:cs typeface="Arial Narrow"/>
                <a:sym typeface="Arial Narrow"/>
              </a:defRPr>
            </a:lvl8pPr>
            <a:lvl9pPr lvl="8" marR="0" rtl="0" algn="ctr">
              <a:lnSpc>
                <a:spcPct val="100000"/>
              </a:lnSpc>
              <a:spcBef>
                <a:spcPts val="0"/>
              </a:spcBef>
              <a:spcAft>
                <a:spcPts val="0"/>
              </a:spcAft>
              <a:buSzPts val="1400"/>
              <a:buNone/>
              <a:defRPr b="1" i="0" sz="3600" u="none" cap="none" strike="noStrike">
                <a:solidFill>
                  <a:schemeClr val="dk2"/>
                </a:solidFill>
                <a:latin typeface="Arial Narrow"/>
                <a:ea typeface="Arial Narrow"/>
                <a:cs typeface="Arial Narrow"/>
                <a:sym typeface="Arial Narrow"/>
              </a:defRPr>
            </a:lvl9pPr>
          </a:lstStyle>
          <a:p/>
        </p:txBody>
      </p:sp>
      <p:sp>
        <p:nvSpPr>
          <p:cNvPr id="8" name="Google Shape;8;p1"/>
          <p:cNvSpPr txBox="1"/>
          <p:nvPr>
            <p:ph idx="1" type="body"/>
          </p:nvPr>
        </p:nvSpPr>
        <p:spPr>
          <a:xfrm>
            <a:off x="685800" y="1287462"/>
            <a:ext cx="7772400" cy="4953000"/>
          </a:xfrm>
          <a:prstGeom prst="rect">
            <a:avLst/>
          </a:prstGeom>
          <a:noFill/>
          <a:ln>
            <a:noFill/>
          </a:ln>
        </p:spPr>
        <p:txBody>
          <a:bodyPr anchorCtr="0" anchor="t" bIns="44450" lIns="90475" spcFirstLastPara="1" rIns="90475" wrap="square" tIns="44450">
            <a:noAutofit/>
          </a:bodyPr>
          <a:lstStyle>
            <a:lvl1pPr indent="-406400" lvl="0" marL="457200" marR="0" rtl="0" algn="l">
              <a:lnSpc>
                <a:spcPct val="100000"/>
              </a:lnSpc>
              <a:spcBef>
                <a:spcPts val="560"/>
              </a:spcBef>
              <a:spcAft>
                <a:spcPts val="0"/>
              </a:spcAft>
              <a:buClr>
                <a:schemeClr val="dk1"/>
              </a:buClr>
              <a:buSzPts val="2800"/>
              <a:buFont typeface="Arial Narrow"/>
              <a:buChar char="•"/>
              <a:defRPr b="0" i="0" sz="2800" u="none" cap="none" strike="noStrike">
                <a:solidFill>
                  <a:schemeClr val="dk1"/>
                </a:solidFill>
                <a:latin typeface="Arial Narrow"/>
                <a:ea typeface="Arial Narrow"/>
                <a:cs typeface="Arial Narrow"/>
                <a:sym typeface="Arial Narrow"/>
              </a:defRPr>
            </a:lvl1pPr>
            <a:lvl2pPr indent="-381000" lvl="1" marL="914400" marR="0" rtl="0" algn="l">
              <a:lnSpc>
                <a:spcPct val="100000"/>
              </a:lnSpc>
              <a:spcBef>
                <a:spcPts val="480"/>
              </a:spcBef>
              <a:spcAft>
                <a:spcPts val="0"/>
              </a:spcAft>
              <a:buClr>
                <a:schemeClr val="dk1"/>
              </a:buClr>
              <a:buSzPts val="2400"/>
              <a:buFont typeface="Arial Narrow"/>
              <a:buChar char="–"/>
              <a:defRPr b="0" i="0" sz="2400" u="none" cap="none" strike="noStrike">
                <a:solidFill>
                  <a:schemeClr val="dk1"/>
                </a:solidFill>
                <a:latin typeface="Arial Narrow"/>
                <a:ea typeface="Arial Narrow"/>
                <a:cs typeface="Arial Narrow"/>
                <a:sym typeface="Arial Narrow"/>
              </a:defRPr>
            </a:lvl2pPr>
            <a:lvl3pPr indent="-368300" lvl="2" marL="1371600" marR="0" rtl="0" algn="l">
              <a:lnSpc>
                <a:spcPct val="100000"/>
              </a:lnSpc>
              <a:spcBef>
                <a:spcPts val="440"/>
              </a:spcBef>
              <a:spcAft>
                <a:spcPts val="0"/>
              </a:spcAft>
              <a:buClr>
                <a:schemeClr val="dk1"/>
              </a:buClr>
              <a:buSzPts val="2200"/>
              <a:buFont typeface="Arial Narrow"/>
              <a:buChar char="—"/>
              <a:defRPr b="0" i="0" sz="2200" u="none" cap="none" strike="noStrike">
                <a:solidFill>
                  <a:schemeClr val="dk1"/>
                </a:solidFill>
                <a:latin typeface="Arial Narrow"/>
                <a:ea typeface="Arial Narrow"/>
                <a:cs typeface="Arial Narrow"/>
                <a:sym typeface="Arial Narrow"/>
              </a:defRPr>
            </a:lvl3pPr>
            <a:lvl4pPr indent="-355600" lvl="3" marL="1828800" marR="0" rtl="0" algn="l">
              <a:lnSpc>
                <a:spcPct val="100000"/>
              </a:lnSpc>
              <a:spcBef>
                <a:spcPts val="400"/>
              </a:spcBef>
              <a:spcAft>
                <a:spcPts val="0"/>
              </a:spcAft>
              <a:buClr>
                <a:schemeClr val="dk1"/>
              </a:buClr>
              <a:buSzPts val="2000"/>
              <a:buFont typeface="Arial Narrow"/>
              <a:buChar char="–"/>
              <a:defRPr b="0" i="0" sz="2000" u="none" cap="none" strike="noStrike">
                <a:solidFill>
                  <a:schemeClr val="dk1"/>
                </a:solidFill>
                <a:latin typeface="Arial Narrow"/>
                <a:ea typeface="Arial Narrow"/>
                <a:cs typeface="Arial Narrow"/>
                <a:sym typeface="Arial Narrow"/>
              </a:defRPr>
            </a:lvl4pPr>
            <a:lvl5pPr indent="-355600" lvl="4" marL="2286000" marR="0" rtl="0" algn="l">
              <a:lnSpc>
                <a:spcPct val="100000"/>
              </a:lnSpc>
              <a:spcBef>
                <a:spcPts val="400"/>
              </a:spcBef>
              <a:spcAft>
                <a:spcPts val="0"/>
              </a:spcAft>
              <a:buClr>
                <a:schemeClr val="dk1"/>
              </a:buClr>
              <a:buSzPts val="2000"/>
              <a:buFont typeface="Arial Narrow"/>
              <a:buChar char="»"/>
              <a:defRPr b="0" i="0" sz="2000" u="none" cap="none" strike="noStrike">
                <a:solidFill>
                  <a:schemeClr val="dk1"/>
                </a:solidFill>
                <a:latin typeface="Arial Narrow"/>
                <a:ea typeface="Arial Narrow"/>
                <a:cs typeface="Arial Narrow"/>
                <a:sym typeface="Arial Narrow"/>
              </a:defRPr>
            </a:lvl5pPr>
            <a:lvl6pPr indent="-355600" lvl="5" marL="2743200" marR="0" rtl="0" algn="l">
              <a:lnSpc>
                <a:spcPct val="100000"/>
              </a:lnSpc>
              <a:spcBef>
                <a:spcPts val="400"/>
              </a:spcBef>
              <a:spcAft>
                <a:spcPts val="0"/>
              </a:spcAft>
              <a:buClr>
                <a:schemeClr val="dk1"/>
              </a:buClr>
              <a:buSzPts val="2000"/>
              <a:buFont typeface="Arial Narrow"/>
              <a:buChar char="»"/>
              <a:defRPr b="0" i="0" sz="2000" u="none" cap="none" strike="noStrike">
                <a:solidFill>
                  <a:schemeClr val="dk1"/>
                </a:solidFill>
                <a:latin typeface="Arial Narrow"/>
                <a:ea typeface="Arial Narrow"/>
                <a:cs typeface="Arial Narrow"/>
                <a:sym typeface="Arial Narrow"/>
              </a:defRPr>
            </a:lvl6pPr>
            <a:lvl7pPr indent="-355600" lvl="6" marL="3200400" marR="0" rtl="0" algn="l">
              <a:lnSpc>
                <a:spcPct val="100000"/>
              </a:lnSpc>
              <a:spcBef>
                <a:spcPts val="400"/>
              </a:spcBef>
              <a:spcAft>
                <a:spcPts val="0"/>
              </a:spcAft>
              <a:buClr>
                <a:schemeClr val="dk1"/>
              </a:buClr>
              <a:buSzPts val="2000"/>
              <a:buFont typeface="Arial Narrow"/>
              <a:buChar char="»"/>
              <a:defRPr b="0" i="0" sz="2000" u="none" cap="none" strike="noStrike">
                <a:solidFill>
                  <a:schemeClr val="dk1"/>
                </a:solidFill>
                <a:latin typeface="Arial Narrow"/>
                <a:ea typeface="Arial Narrow"/>
                <a:cs typeface="Arial Narrow"/>
                <a:sym typeface="Arial Narrow"/>
              </a:defRPr>
            </a:lvl7pPr>
            <a:lvl8pPr indent="-355600" lvl="7" marL="3657600" marR="0" rtl="0" algn="l">
              <a:lnSpc>
                <a:spcPct val="100000"/>
              </a:lnSpc>
              <a:spcBef>
                <a:spcPts val="400"/>
              </a:spcBef>
              <a:spcAft>
                <a:spcPts val="0"/>
              </a:spcAft>
              <a:buClr>
                <a:schemeClr val="dk1"/>
              </a:buClr>
              <a:buSzPts val="2000"/>
              <a:buFont typeface="Arial Narrow"/>
              <a:buChar char="»"/>
              <a:defRPr b="0" i="0" sz="2000" u="none" cap="none" strike="noStrike">
                <a:solidFill>
                  <a:schemeClr val="dk1"/>
                </a:solidFill>
                <a:latin typeface="Arial Narrow"/>
                <a:ea typeface="Arial Narrow"/>
                <a:cs typeface="Arial Narrow"/>
                <a:sym typeface="Arial Narrow"/>
              </a:defRPr>
            </a:lvl8pPr>
            <a:lvl9pPr indent="-355600" lvl="8" marL="4114800" marR="0" rtl="0" algn="l">
              <a:lnSpc>
                <a:spcPct val="100000"/>
              </a:lnSpc>
              <a:spcBef>
                <a:spcPts val="400"/>
              </a:spcBef>
              <a:spcAft>
                <a:spcPts val="0"/>
              </a:spcAft>
              <a:buClr>
                <a:schemeClr val="dk1"/>
              </a:buClr>
              <a:buSzPts val="2000"/>
              <a:buFont typeface="Arial Narrow"/>
              <a:buChar char="»"/>
              <a:defRPr b="0" i="0" sz="2000" u="none" cap="none" strike="noStrike">
                <a:solidFill>
                  <a:schemeClr val="dk1"/>
                </a:solidFill>
                <a:latin typeface="Arial Narrow"/>
                <a:ea typeface="Arial Narrow"/>
                <a:cs typeface="Arial Narrow"/>
                <a:sym typeface="Arial Narrow"/>
              </a:defRPr>
            </a:lvl9pPr>
          </a:lstStyle>
          <a:p/>
        </p:txBody>
      </p:sp>
      <p:cxnSp>
        <p:nvCxnSpPr>
          <p:cNvPr id="9" name="Google Shape;9;p1"/>
          <p:cNvCxnSpPr/>
          <p:nvPr/>
        </p:nvCxnSpPr>
        <p:spPr>
          <a:xfrm>
            <a:off x="725487" y="906462"/>
            <a:ext cx="7999412" cy="0"/>
          </a:xfrm>
          <a:prstGeom prst="straightConnector1">
            <a:avLst/>
          </a:prstGeom>
          <a:noFill/>
          <a:ln cap="flat" cmpd="tri" w="76200">
            <a:solidFill>
              <a:srgbClr val="0099CC"/>
            </a:solidFill>
            <a:prstDash val="solid"/>
            <a:miter lim="800000"/>
            <a:headEnd len="med" w="med" type="none"/>
            <a:tailEnd len="med" w="med" type="none"/>
          </a:ln>
          <a:effectLst>
            <a:outerShdw blurRad="63500" dir="1593903" dist="85194">
              <a:schemeClr val="accent2"/>
            </a:outerShdw>
          </a:effectLst>
        </p:spPr>
      </p:cxnSp>
      <p:cxnSp>
        <p:nvCxnSpPr>
          <p:cNvPr id="10" name="Google Shape;10;p1"/>
          <p:cNvCxnSpPr/>
          <p:nvPr/>
        </p:nvCxnSpPr>
        <p:spPr>
          <a:xfrm>
            <a:off x="725487" y="6545262"/>
            <a:ext cx="7389812" cy="0"/>
          </a:xfrm>
          <a:prstGeom prst="straightConnector1">
            <a:avLst/>
          </a:prstGeom>
          <a:noFill/>
          <a:ln cap="flat" cmpd="tri" w="76200">
            <a:solidFill>
              <a:srgbClr val="0099CC"/>
            </a:solidFill>
            <a:prstDash val="solid"/>
            <a:miter lim="800000"/>
            <a:headEnd len="med" w="med" type="none"/>
            <a:tailEnd len="med" w="med" type="none"/>
          </a:ln>
          <a:effectLst>
            <a:outerShdw blurRad="63500" dir="1593903" dist="85194">
              <a:schemeClr val="accent2"/>
            </a:outerShdw>
          </a:effectLst>
        </p:spPr>
      </p:cxnSp>
      <p:sp>
        <p:nvSpPr>
          <p:cNvPr id="11" name="Google Shape;11;p1"/>
          <p:cNvSpPr txBox="1"/>
          <p:nvPr/>
        </p:nvSpPr>
        <p:spPr>
          <a:xfrm>
            <a:off x="-9525" y="6562725"/>
            <a:ext cx="695325" cy="271462"/>
          </a:xfrm>
          <a:prstGeom prst="rect">
            <a:avLst/>
          </a:prstGeom>
          <a:noFill/>
          <a:ln>
            <a:noFill/>
          </a:ln>
        </p:spPr>
        <p:txBody>
          <a:bodyPr anchorCtr="0" anchor="ctr" bIns="44450" lIns="90475" spcFirstLastPara="1" rIns="90475" wrap="square" tIns="44450">
            <a:spAutoFit/>
          </a:bodyPr>
          <a:lstStyle/>
          <a:p>
            <a:pPr indent="0" lvl="0" marL="0" marR="0" rtl="0" algn="r">
              <a:lnSpc>
                <a:spcPct val="100000"/>
              </a:lnSpc>
              <a:spcBef>
                <a:spcPts val="0"/>
              </a:spcBef>
              <a:spcAft>
                <a:spcPts val="0"/>
              </a:spcAft>
              <a:buClr>
                <a:srgbClr val="000000"/>
              </a:buClr>
              <a:buSzPts val="1200"/>
              <a:buFont typeface="Helvetica Neue"/>
              <a:buNone/>
            </a:pPr>
            <a:r>
              <a:rPr b="0" i="0" lang="en-US" sz="1200" u="none" cap="none" strike="noStrike">
                <a:solidFill>
                  <a:srgbClr val="000000"/>
                </a:solidFill>
                <a:latin typeface="Helvetica Neue"/>
                <a:ea typeface="Helvetica Neue"/>
                <a:cs typeface="Helvetica Neue"/>
                <a:sym typeface="Helvetica Neue"/>
              </a:rPr>
              <a:t>10-</a:t>
            </a:r>
            <a:fld id="{00000000-1234-1234-1234-123412341234}" type="slidenum">
              <a:rPr b="0" i="0" lang="en-US" sz="1200" u="none" cap="none" strike="noStrike">
                <a:solidFill>
                  <a:srgbClr val="000000"/>
                </a:solidFill>
                <a:latin typeface="Helvetica Neue"/>
                <a:ea typeface="Helvetica Neue"/>
                <a:cs typeface="Helvetica Neue"/>
                <a:sym typeface="Helvetica Neue"/>
              </a:rPr>
              <a:t>‹#›</a:t>
            </a:fld>
            <a:r>
              <a:rPr b="0" i="0" lang="en-US" sz="1200" u="none" cap="none" strike="noStrike">
                <a:solidFill>
                  <a:srgbClr val="000000"/>
                </a:solidFill>
                <a:latin typeface="Helvetica Neue"/>
                <a:ea typeface="Helvetica Neue"/>
                <a:cs typeface="Helvetica Neue"/>
                <a:sym typeface="Helvetica Neue"/>
              </a:rPr>
              <a:t>R</a:t>
            </a:r>
            <a:endParaRPr/>
          </a:p>
        </p:txBody>
      </p:sp>
      <p:sp>
        <p:nvSpPr>
          <p:cNvPr id="12" name="Google Shape;12;p1"/>
          <p:cNvSpPr txBox="1"/>
          <p:nvPr/>
        </p:nvSpPr>
        <p:spPr>
          <a:xfrm>
            <a:off x="8277225" y="6318250"/>
            <a:ext cx="788987" cy="454025"/>
          </a:xfrm>
          <a:prstGeom prst="rect">
            <a:avLst/>
          </a:prstGeom>
          <a:noFill/>
          <a:ln>
            <a:noFill/>
          </a:ln>
        </p:spPr>
        <p:txBody>
          <a:bodyPr anchorCtr="0" anchor="t" bIns="44450" lIns="90475" spcFirstLastPara="1" rIns="90475" wrap="square" tIns="44450">
            <a:spAutoFit/>
          </a:bodyPr>
          <a:lstStyle/>
          <a:p>
            <a:pPr indent="0" lvl="0" marL="0" marR="0" rtl="0" algn="l">
              <a:lnSpc>
                <a:spcPct val="100000"/>
              </a:lnSpc>
              <a:spcBef>
                <a:spcPts val="0"/>
              </a:spcBef>
              <a:spcAft>
                <a:spcPts val="0"/>
              </a:spcAft>
              <a:buClr>
                <a:schemeClr val="accent2"/>
              </a:buClr>
              <a:buSzPts val="2400"/>
              <a:buFont typeface="Times New Roman"/>
              <a:buNone/>
            </a:pPr>
            <a:r>
              <a:rPr b="0" i="1" lang="en-US" sz="2400" u="none" cap="none" strike="noStrike">
                <a:solidFill>
                  <a:schemeClr val="accent2"/>
                </a:solidFill>
                <a:latin typeface="Times New Roman"/>
                <a:ea typeface="Times New Roman"/>
                <a:cs typeface="Times New Roman"/>
                <a:sym typeface="Times New Roman"/>
              </a:rPr>
              <a:t>Swift</a:t>
            </a:r>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7.png"/><Relationship Id="rId9"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10.png"/><Relationship Id="rId7" Type="http://schemas.openxmlformats.org/officeDocument/2006/relationships/image" Target="../media/image14.png"/><Relationship Id="rId8"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21.png"/><Relationship Id="rId5"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11.png"/><Relationship Id="rId5" Type="http://schemas.openxmlformats.org/officeDocument/2006/relationships/image" Target="../media/image7.png"/><Relationship Id="rId6" Type="http://schemas.openxmlformats.org/officeDocument/2006/relationships/image" Target="../media/image9.png"/><Relationship Id="rId7"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 name="Shape 37"/>
        <p:cNvGrpSpPr/>
        <p:nvPr/>
      </p:nvGrpSpPr>
      <p:grpSpPr>
        <a:xfrm>
          <a:off x="0" y="0"/>
          <a:ext cx="0" cy="0"/>
          <a:chOff x="0" y="0"/>
          <a:chExt cx="0" cy="0"/>
        </a:xfrm>
      </p:grpSpPr>
      <p:sp>
        <p:nvSpPr>
          <p:cNvPr id="38" name="Google Shape;38;p6"/>
          <p:cNvSpPr txBox="1"/>
          <p:nvPr/>
        </p:nvSpPr>
        <p:spPr>
          <a:xfrm>
            <a:off x="609600" y="990600"/>
            <a:ext cx="8077200" cy="5257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2400"/>
              <a:buFont typeface="Times"/>
              <a:buNone/>
            </a:pPr>
            <a:r>
              <a:rPr b="1" i="0" lang="en-US" sz="2400" u="none">
                <a:solidFill>
                  <a:schemeClr val="dk1"/>
                </a:solidFill>
                <a:latin typeface="Times"/>
                <a:ea typeface="Times"/>
                <a:cs typeface="Times"/>
                <a:sym typeface="Times"/>
              </a:rPr>
              <a:t>GOAL:</a:t>
            </a:r>
            <a:r>
              <a:rPr b="1" i="0" lang="en-US" sz="2800" u="none">
                <a:solidFill>
                  <a:schemeClr val="dk1"/>
                </a:solidFill>
                <a:latin typeface="Times"/>
                <a:ea typeface="Times"/>
                <a:cs typeface="Times"/>
                <a:sym typeface="Times"/>
              </a:rPr>
              <a:t> </a:t>
            </a:r>
            <a:r>
              <a:rPr b="1" i="1" lang="en-US" sz="2400" u="none">
                <a:solidFill>
                  <a:schemeClr val="dk1"/>
                </a:solidFill>
                <a:latin typeface="Times"/>
                <a:ea typeface="Times"/>
                <a:cs typeface="Times"/>
                <a:sym typeface="Times"/>
              </a:rPr>
              <a:t>We will utilize the observations and scientific discoveries of the Swift mission to improve the understanding and utilization of science and mathematics concepts for grades 7-12.</a:t>
            </a:r>
            <a:endParaRPr/>
          </a:p>
        </p:txBody>
      </p:sp>
      <p:sp>
        <p:nvSpPr>
          <p:cNvPr id="39" name="Google Shape;39;p6"/>
          <p:cNvSpPr txBox="1"/>
          <p:nvPr/>
        </p:nvSpPr>
        <p:spPr>
          <a:xfrm>
            <a:off x="4389437" y="2633662"/>
            <a:ext cx="4149725" cy="3287712"/>
          </a:xfrm>
          <a:prstGeom prst="rect">
            <a:avLst/>
          </a:prstGeom>
          <a:noFill/>
          <a:ln>
            <a:noFill/>
          </a:ln>
        </p:spPr>
        <p:txBody>
          <a:bodyPr anchorCtr="0" anchor="t" bIns="45700" lIns="91425" spcFirstLastPara="1" rIns="91425" wrap="square" tIns="45700">
            <a:spAutoFit/>
          </a:bodyPr>
          <a:lstStyle/>
          <a:p>
            <a:pPr indent="-152400" lvl="0" marL="0" marR="0" rtl="0" algn="l">
              <a:lnSpc>
                <a:spcPct val="100000"/>
              </a:lnSpc>
              <a:spcBef>
                <a:spcPts val="0"/>
              </a:spcBef>
              <a:spcAft>
                <a:spcPts val="0"/>
              </a:spcAft>
              <a:buClr>
                <a:srgbClr val="990000"/>
              </a:buClr>
              <a:buSzPts val="2400"/>
              <a:buFont typeface="Times"/>
              <a:buChar char="•"/>
            </a:pPr>
            <a:r>
              <a:rPr b="1" i="0" lang="en-US" sz="2400" u="none">
                <a:solidFill>
                  <a:srgbClr val="990000"/>
                </a:solidFill>
                <a:latin typeface="Times"/>
                <a:ea typeface="Times"/>
                <a:cs typeface="Times"/>
                <a:sym typeface="Times"/>
              </a:rPr>
              <a:t> E/PO team is actively promoting Swift gamma-ray burst science and discovery</a:t>
            </a:r>
            <a:endParaRPr/>
          </a:p>
          <a:p>
            <a:pPr indent="0" lvl="1" marL="457200" marR="0" rtl="0" algn="l">
              <a:lnSpc>
                <a:spcPct val="100000"/>
              </a:lnSpc>
              <a:spcBef>
                <a:spcPts val="0"/>
              </a:spcBef>
              <a:spcAft>
                <a:spcPts val="0"/>
              </a:spcAft>
              <a:buClr>
                <a:schemeClr val="dk1"/>
              </a:buClr>
              <a:buSzPts val="1800"/>
              <a:buFont typeface="Times"/>
              <a:buNone/>
            </a:pPr>
            <a:r>
              <a:t/>
            </a:r>
            <a:endParaRPr b="1" i="0" sz="1800" u="none" cap="none" strike="noStrike">
              <a:solidFill>
                <a:srgbClr val="990033"/>
              </a:solidFill>
              <a:latin typeface="Times"/>
              <a:ea typeface="Times"/>
              <a:cs typeface="Times"/>
              <a:sym typeface="Times"/>
            </a:endParaRPr>
          </a:p>
          <a:p>
            <a:pPr indent="-152400" lvl="0" marL="0" marR="0" rtl="0" algn="l">
              <a:lnSpc>
                <a:spcPct val="100000"/>
              </a:lnSpc>
              <a:spcBef>
                <a:spcPts val="0"/>
              </a:spcBef>
              <a:spcAft>
                <a:spcPts val="0"/>
              </a:spcAft>
              <a:buClr>
                <a:srgbClr val="990033"/>
              </a:buClr>
              <a:buSzPts val="2400"/>
              <a:buFont typeface="Times"/>
              <a:buChar char="•"/>
            </a:pPr>
            <a:r>
              <a:rPr b="1" i="0" lang="en-US" sz="2400" u="none">
                <a:solidFill>
                  <a:srgbClr val="990033"/>
                </a:solidFill>
                <a:latin typeface="Times"/>
                <a:ea typeface="Times"/>
                <a:cs typeface="Times"/>
                <a:sym typeface="Times"/>
              </a:rPr>
              <a:t> Swift E/PO program is currently being rescoped to meet newly-defined NASA education implementation plan</a:t>
            </a:r>
            <a:endParaRPr/>
          </a:p>
        </p:txBody>
      </p:sp>
      <p:pic>
        <p:nvPicPr>
          <p:cNvPr id="40" name="Google Shape;40;p6"/>
          <p:cNvPicPr preferRelativeResize="0"/>
          <p:nvPr/>
        </p:nvPicPr>
        <p:blipFill rotWithShape="1">
          <a:blip r:embed="rId3">
            <a:alphaModFix/>
          </a:blip>
          <a:srcRect b="0" l="0" r="0" t="0"/>
          <a:stretch/>
        </p:blipFill>
        <p:spPr>
          <a:xfrm>
            <a:off x="749300" y="2814637"/>
            <a:ext cx="3486150" cy="3444875"/>
          </a:xfrm>
          <a:prstGeom prst="rect">
            <a:avLst/>
          </a:prstGeom>
          <a:noFill/>
          <a:ln>
            <a:noFill/>
          </a:ln>
        </p:spPr>
      </p:pic>
      <p:sp>
        <p:nvSpPr>
          <p:cNvPr id="41" name="Google Shape;41;p6"/>
          <p:cNvSpPr txBox="1"/>
          <p:nvPr>
            <p:ph type="ctrTitle"/>
          </p:nvPr>
        </p:nvSpPr>
        <p:spPr>
          <a:xfrm>
            <a:off x="2590800" y="228600"/>
            <a:ext cx="4327525" cy="655637"/>
          </a:xfrm>
          <a:prstGeom prst="rect">
            <a:avLst/>
          </a:prstGeom>
          <a:noFill/>
          <a:ln>
            <a:noFill/>
          </a:ln>
        </p:spPr>
        <p:txBody>
          <a:bodyPr anchorCtr="0" anchor="ctr" bIns="44450" lIns="90475" spcFirstLastPara="1" rIns="90475" wrap="square" tIns="44450">
            <a:noAutofit/>
          </a:bodyPr>
          <a:lstStyle/>
          <a:p>
            <a:pPr indent="0" lvl="0" marL="0" rtl="0" algn="ctr">
              <a:lnSpc>
                <a:spcPct val="100000"/>
              </a:lnSpc>
              <a:spcBef>
                <a:spcPts val="0"/>
              </a:spcBef>
              <a:spcAft>
                <a:spcPts val="0"/>
              </a:spcAft>
              <a:buClr>
                <a:schemeClr val="dk2"/>
              </a:buClr>
              <a:buSzPts val="3600"/>
              <a:buFont typeface="Arial Narrow"/>
              <a:buNone/>
            </a:pPr>
            <a:r>
              <a:rPr b="1" i="0" lang="en-US" sz="3600" u="none">
                <a:solidFill>
                  <a:schemeClr val="dk2"/>
                </a:solidFill>
                <a:latin typeface="Arial Narrow"/>
                <a:ea typeface="Arial Narrow"/>
                <a:cs typeface="Arial Narrow"/>
                <a:sym typeface="Arial Narrow"/>
              </a:rPr>
              <a:t>E/PO Program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4" name="Shape 104"/>
        <p:cNvGrpSpPr/>
        <p:nvPr/>
      </p:nvGrpSpPr>
      <p:grpSpPr>
        <a:xfrm>
          <a:off x="0" y="0"/>
          <a:ext cx="0" cy="0"/>
          <a:chOff x="0" y="0"/>
          <a:chExt cx="0" cy="0"/>
        </a:xfrm>
      </p:grpSpPr>
      <p:sp>
        <p:nvSpPr>
          <p:cNvPr id="105" name="Google Shape;105;p15"/>
          <p:cNvSpPr txBox="1"/>
          <p:nvPr>
            <p:ph type="title"/>
          </p:nvPr>
        </p:nvSpPr>
        <p:spPr>
          <a:xfrm>
            <a:off x="1371600" y="220662"/>
            <a:ext cx="7315200" cy="609600"/>
          </a:xfrm>
          <a:prstGeom prst="rect">
            <a:avLst/>
          </a:prstGeom>
          <a:noFill/>
          <a:ln>
            <a:noFill/>
          </a:ln>
        </p:spPr>
        <p:txBody>
          <a:bodyPr anchorCtr="0" anchor="ctr" bIns="44450" lIns="90475" spcFirstLastPara="1" rIns="90475" wrap="square" tIns="44450">
            <a:noAutofit/>
          </a:bodyPr>
          <a:lstStyle/>
          <a:p>
            <a:pPr indent="0" lvl="0" marL="0" rtl="0" algn="ctr">
              <a:lnSpc>
                <a:spcPct val="100000"/>
              </a:lnSpc>
              <a:spcBef>
                <a:spcPts val="0"/>
              </a:spcBef>
              <a:spcAft>
                <a:spcPts val="0"/>
              </a:spcAft>
              <a:buClr>
                <a:schemeClr val="dk2"/>
              </a:buClr>
              <a:buSzPts val="3600"/>
              <a:buFont typeface="Arial Narrow"/>
              <a:buNone/>
            </a:pPr>
            <a:r>
              <a:rPr b="1" i="0" lang="en-US" sz="3600" u="none">
                <a:solidFill>
                  <a:schemeClr val="dk2"/>
                </a:solidFill>
                <a:latin typeface="Arial Narrow"/>
                <a:ea typeface="Arial Narrow"/>
                <a:cs typeface="Arial Narrow"/>
                <a:sym typeface="Arial Narrow"/>
              </a:rPr>
              <a:t>Appalachian Region Pilot Project</a:t>
            </a:r>
            <a:endParaRPr/>
          </a:p>
        </p:txBody>
      </p:sp>
      <p:pic>
        <p:nvPicPr>
          <p:cNvPr id="106" name="Google Shape;106;p15"/>
          <p:cNvPicPr preferRelativeResize="0"/>
          <p:nvPr>
            <p:ph idx="1" type="body"/>
          </p:nvPr>
        </p:nvPicPr>
        <p:blipFill rotWithShape="1">
          <a:blip r:embed="rId3">
            <a:alphaModFix/>
          </a:blip>
          <a:srcRect b="0" l="0" r="0" t="0"/>
          <a:stretch/>
        </p:blipFill>
        <p:spPr>
          <a:xfrm>
            <a:off x="755650" y="1069975"/>
            <a:ext cx="3454400" cy="1239837"/>
          </a:xfrm>
          <a:prstGeom prst="rect">
            <a:avLst/>
          </a:prstGeom>
          <a:noFill/>
          <a:ln>
            <a:noFill/>
          </a:ln>
        </p:spPr>
      </p:pic>
      <p:sp>
        <p:nvSpPr>
          <p:cNvPr id="107" name="Google Shape;107;p15"/>
          <p:cNvSpPr txBox="1"/>
          <p:nvPr/>
        </p:nvSpPr>
        <p:spPr>
          <a:xfrm>
            <a:off x="3267075" y="2406650"/>
            <a:ext cx="5260975" cy="39735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2000"/>
              <a:buFont typeface="Times New Roman"/>
              <a:buNone/>
            </a:pPr>
            <a:r>
              <a:rPr b="1" i="0" lang="en-US" sz="2000" u="none">
                <a:solidFill>
                  <a:schemeClr val="accent2"/>
                </a:solidFill>
                <a:latin typeface="Times New Roman"/>
                <a:ea typeface="Times New Roman"/>
                <a:cs typeface="Times New Roman"/>
                <a:sym typeface="Times New Roman"/>
              </a:rPr>
              <a:t>Bring Excitement to Your Classroom!</a:t>
            </a:r>
            <a:endParaRPr/>
          </a:p>
          <a:p>
            <a:pPr indent="0" lvl="0" marL="0" marR="0" rtl="0" algn="l">
              <a:lnSpc>
                <a:spcPct val="100000"/>
              </a:lnSpc>
              <a:spcBef>
                <a:spcPts val="1000"/>
              </a:spcBef>
              <a:spcAft>
                <a:spcPts val="0"/>
              </a:spcAft>
              <a:buClr>
                <a:schemeClr val="accent2"/>
              </a:buClr>
              <a:buSzPts val="1800"/>
              <a:buFont typeface="Times New Roman"/>
              <a:buNone/>
            </a:pPr>
            <a:r>
              <a:rPr b="0" i="0" lang="en-US" sz="1800" u="none">
                <a:solidFill>
                  <a:schemeClr val="accent2"/>
                </a:solidFill>
                <a:latin typeface="Times New Roman"/>
                <a:ea typeface="Times New Roman"/>
                <a:cs typeface="Times New Roman"/>
                <a:sym typeface="Times New Roman"/>
              </a:rPr>
              <a:t>No field of physical science has influenced young people’s imaginations more than astronomy. New discoveries have stimulated a resurgence in astronomy education in universities, and most recently at the secondary level. Students’ understanding of the structure and laws governing the physical universe are nourished within studies of new planets, exploding stars, swirling galaxies, the expanding universe, and the possibility of alien life. The Penn State Department of Astronomy &amp; Astrophysics is offering two one-week workshops for teachers and two one-week camps for students entering grades 8–10</a:t>
            </a:r>
            <a:r>
              <a:rPr b="0" i="0" lang="en-US" sz="2400" u="none">
                <a:solidFill>
                  <a:schemeClr val="accent2"/>
                </a:solidFill>
                <a:latin typeface="Times New Roman"/>
                <a:ea typeface="Times New Roman"/>
                <a:cs typeface="Times New Roman"/>
                <a:sym typeface="Times New Roman"/>
              </a:rPr>
              <a:t> </a:t>
            </a:r>
            <a:r>
              <a:rPr b="0" i="0" lang="en-US" sz="1800" u="none">
                <a:solidFill>
                  <a:schemeClr val="accent2"/>
                </a:solidFill>
                <a:latin typeface="Times New Roman"/>
                <a:ea typeface="Times New Roman"/>
                <a:cs typeface="Times New Roman"/>
                <a:sym typeface="Times New Roman"/>
              </a:rPr>
              <a:t>…..</a:t>
            </a:r>
            <a:endParaRPr/>
          </a:p>
        </p:txBody>
      </p:sp>
      <p:pic>
        <p:nvPicPr>
          <p:cNvPr id="108" name="Google Shape;108;p15"/>
          <p:cNvPicPr preferRelativeResize="0"/>
          <p:nvPr/>
        </p:nvPicPr>
        <p:blipFill rotWithShape="1">
          <a:blip r:embed="rId4">
            <a:alphaModFix/>
          </a:blip>
          <a:srcRect b="0" l="0" r="0" t="0"/>
          <a:stretch/>
        </p:blipFill>
        <p:spPr>
          <a:xfrm>
            <a:off x="1050925" y="2701925"/>
            <a:ext cx="647700" cy="647700"/>
          </a:xfrm>
          <a:prstGeom prst="rect">
            <a:avLst/>
          </a:prstGeom>
          <a:noFill/>
          <a:ln>
            <a:noFill/>
          </a:ln>
        </p:spPr>
      </p:pic>
      <p:sp>
        <p:nvSpPr>
          <p:cNvPr id="109" name="Google Shape;109;p15"/>
          <p:cNvSpPr txBox="1"/>
          <p:nvPr/>
        </p:nvSpPr>
        <p:spPr>
          <a:xfrm>
            <a:off x="2032000" y="2571750"/>
            <a:ext cx="1581150" cy="298132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2400"/>
              <a:buFont typeface="Times"/>
              <a:buNone/>
            </a:pPr>
            <a:r>
              <a:t/>
            </a:r>
            <a:endParaRPr b="0" i="0" sz="2400" u="none">
              <a:solidFill>
                <a:schemeClr val="dk1"/>
              </a:solidFill>
              <a:latin typeface="Times"/>
              <a:ea typeface="Times"/>
              <a:cs typeface="Times"/>
              <a:sym typeface="Times"/>
            </a:endParaRPr>
          </a:p>
          <a:p>
            <a:pPr indent="0" lvl="0" marL="0" marR="0" rtl="0" algn="l">
              <a:lnSpc>
                <a:spcPct val="100000"/>
              </a:lnSpc>
              <a:spcBef>
                <a:spcPts val="1000"/>
              </a:spcBef>
              <a:spcAft>
                <a:spcPts val="0"/>
              </a:spcAft>
              <a:buClr>
                <a:schemeClr val="dk1"/>
              </a:buClr>
              <a:buSzPts val="2400"/>
              <a:buFont typeface="Times"/>
              <a:buNone/>
            </a:pPr>
            <a:r>
              <a:t/>
            </a:r>
            <a:endParaRPr b="0" i="0" sz="2400" u="none">
              <a:solidFill>
                <a:schemeClr val="dk1"/>
              </a:solidFill>
              <a:latin typeface="Times"/>
              <a:ea typeface="Times"/>
              <a:cs typeface="Times"/>
              <a:sym typeface="Times"/>
            </a:endParaRPr>
          </a:p>
          <a:p>
            <a:pPr indent="0" lvl="0" marL="0" marR="0" rtl="0" algn="l">
              <a:lnSpc>
                <a:spcPct val="100000"/>
              </a:lnSpc>
              <a:spcBef>
                <a:spcPts val="1000"/>
              </a:spcBef>
              <a:spcAft>
                <a:spcPts val="0"/>
              </a:spcAft>
              <a:buClr>
                <a:schemeClr val="dk1"/>
              </a:buClr>
              <a:buSzPts val="2400"/>
              <a:buFont typeface="Times"/>
              <a:buNone/>
            </a:pPr>
            <a:r>
              <a:t/>
            </a:r>
            <a:endParaRPr b="0" i="0" sz="2400" u="none">
              <a:solidFill>
                <a:schemeClr val="dk1"/>
              </a:solidFill>
              <a:latin typeface="Times"/>
              <a:ea typeface="Times"/>
              <a:cs typeface="Times"/>
              <a:sym typeface="Times"/>
            </a:endParaRPr>
          </a:p>
          <a:p>
            <a:pPr indent="0" lvl="0" marL="0" marR="0" rtl="0" algn="l">
              <a:lnSpc>
                <a:spcPct val="100000"/>
              </a:lnSpc>
              <a:spcBef>
                <a:spcPts val="1000"/>
              </a:spcBef>
              <a:spcAft>
                <a:spcPts val="0"/>
              </a:spcAft>
              <a:buClr>
                <a:schemeClr val="dk1"/>
              </a:buClr>
              <a:buSzPts val="2400"/>
              <a:buFont typeface="Times"/>
              <a:buNone/>
            </a:pPr>
            <a:r>
              <a:t/>
            </a:r>
            <a:endParaRPr b="0" i="0" sz="2400" u="none">
              <a:solidFill>
                <a:schemeClr val="dk1"/>
              </a:solidFill>
              <a:latin typeface="Times"/>
              <a:ea typeface="Times"/>
              <a:cs typeface="Times"/>
              <a:sym typeface="Times"/>
            </a:endParaRPr>
          </a:p>
          <a:p>
            <a:pPr indent="0" lvl="0" marL="0" marR="0" rtl="0" algn="l">
              <a:lnSpc>
                <a:spcPct val="100000"/>
              </a:lnSpc>
              <a:spcBef>
                <a:spcPts val="1000"/>
              </a:spcBef>
              <a:spcAft>
                <a:spcPts val="0"/>
              </a:spcAft>
              <a:buClr>
                <a:schemeClr val="dk1"/>
              </a:buClr>
              <a:buSzPts val="2400"/>
              <a:buFont typeface="Times"/>
              <a:buNone/>
            </a:pPr>
            <a:r>
              <a:t/>
            </a:r>
            <a:endParaRPr b="0" i="0" sz="2400" u="none">
              <a:solidFill>
                <a:schemeClr val="dk1"/>
              </a:solidFill>
              <a:latin typeface="Times"/>
              <a:ea typeface="Times"/>
              <a:cs typeface="Times"/>
              <a:sym typeface="Times"/>
            </a:endParaRPr>
          </a:p>
          <a:p>
            <a:pPr indent="0" lvl="0" marL="0" marR="0" rtl="0" algn="l">
              <a:lnSpc>
                <a:spcPct val="100000"/>
              </a:lnSpc>
              <a:spcBef>
                <a:spcPts val="500"/>
              </a:spcBef>
              <a:spcAft>
                <a:spcPts val="0"/>
              </a:spcAft>
              <a:buNone/>
            </a:pPr>
            <a:r>
              <a:t/>
            </a:r>
            <a:endParaRPr b="0" i="0" sz="2400" u="none">
              <a:solidFill>
                <a:schemeClr val="dk1"/>
              </a:solidFill>
              <a:latin typeface="Times"/>
              <a:ea typeface="Times"/>
              <a:cs typeface="Times"/>
              <a:sym typeface="Times"/>
            </a:endParaRPr>
          </a:p>
        </p:txBody>
      </p:sp>
      <p:pic>
        <p:nvPicPr>
          <p:cNvPr id="110" name="Google Shape;110;p15"/>
          <p:cNvPicPr preferRelativeResize="0"/>
          <p:nvPr/>
        </p:nvPicPr>
        <p:blipFill rotWithShape="1">
          <a:blip r:embed="rId5">
            <a:alphaModFix/>
          </a:blip>
          <a:srcRect b="0" l="0" r="0" t="0"/>
          <a:stretch/>
        </p:blipFill>
        <p:spPr>
          <a:xfrm>
            <a:off x="2032000" y="2701925"/>
            <a:ext cx="647700" cy="647700"/>
          </a:xfrm>
          <a:prstGeom prst="rect">
            <a:avLst/>
          </a:prstGeom>
          <a:noFill/>
          <a:ln>
            <a:noFill/>
          </a:ln>
        </p:spPr>
      </p:pic>
      <p:pic>
        <p:nvPicPr>
          <p:cNvPr id="111" name="Google Shape;111;p15"/>
          <p:cNvPicPr preferRelativeResize="0"/>
          <p:nvPr/>
        </p:nvPicPr>
        <p:blipFill rotWithShape="1">
          <a:blip r:embed="rId6">
            <a:alphaModFix/>
          </a:blip>
          <a:srcRect b="0" l="0" r="0" t="0"/>
          <a:stretch/>
        </p:blipFill>
        <p:spPr>
          <a:xfrm>
            <a:off x="1050925" y="3576637"/>
            <a:ext cx="647700" cy="647700"/>
          </a:xfrm>
          <a:prstGeom prst="rect">
            <a:avLst/>
          </a:prstGeom>
          <a:noFill/>
          <a:ln>
            <a:noFill/>
          </a:ln>
        </p:spPr>
      </p:pic>
      <p:pic>
        <p:nvPicPr>
          <p:cNvPr id="112" name="Google Shape;112;p15"/>
          <p:cNvPicPr preferRelativeResize="0"/>
          <p:nvPr/>
        </p:nvPicPr>
        <p:blipFill rotWithShape="1">
          <a:blip r:embed="rId7">
            <a:alphaModFix/>
          </a:blip>
          <a:srcRect b="0" l="0" r="0" t="0"/>
          <a:stretch/>
        </p:blipFill>
        <p:spPr>
          <a:xfrm>
            <a:off x="2032000" y="3578225"/>
            <a:ext cx="647700" cy="647700"/>
          </a:xfrm>
          <a:prstGeom prst="rect">
            <a:avLst/>
          </a:prstGeom>
          <a:noFill/>
          <a:ln>
            <a:noFill/>
          </a:ln>
        </p:spPr>
      </p:pic>
      <p:pic>
        <p:nvPicPr>
          <p:cNvPr id="113" name="Google Shape;113;p15"/>
          <p:cNvPicPr preferRelativeResize="0"/>
          <p:nvPr/>
        </p:nvPicPr>
        <p:blipFill rotWithShape="1">
          <a:blip r:embed="rId8">
            <a:alphaModFix/>
          </a:blip>
          <a:srcRect b="0" l="0" r="0" t="0"/>
          <a:stretch/>
        </p:blipFill>
        <p:spPr>
          <a:xfrm>
            <a:off x="1050925" y="4514850"/>
            <a:ext cx="647700" cy="647700"/>
          </a:xfrm>
          <a:prstGeom prst="rect">
            <a:avLst/>
          </a:prstGeom>
          <a:noFill/>
          <a:ln>
            <a:noFill/>
          </a:ln>
        </p:spPr>
      </p:pic>
      <p:pic>
        <p:nvPicPr>
          <p:cNvPr id="114" name="Google Shape;114;p15"/>
          <p:cNvPicPr preferRelativeResize="0"/>
          <p:nvPr/>
        </p:nvPicPr>
        <p:blipFill rotWithShape="1">
          <a:blip r:embed="rId9">
            <a:alphaModFix/>
          </a:blip>
          <a:srcRect b="0" l="0" r="0" t="0"/>
          <a:stretch/>
        </p:blipFill>
        <p:spPr>
          <a:xfrm>
            <a:off x="2032000" y="4514850"/>
            <a:ext cx="647700" cy="647700"/>
          </a:xfrm>
          <a:prstGeom prst="rect">
            <a:avLst/>
          </a:prstGeom>
          <a:noFill/>
          <a:ln>
            <a:noFill/>
          </a:ln>
        </p:spPr>
      </p:pic>
      <p:sp>
        <p:nvSpPr>
          <p:cNvPr id="115" name="Google Shape;115;p15"/>
          <p:cNvSpPr txBox="1"/>
          <p:nvPr/>
        </p:nvSpPr>
        <p:spPr>
          <a:xfrm>
            <a:off x="4316412" y="1525587"/>
            <a:ext cx="4052887" cy="3968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2000"/>
              <a:buFont typeface="Times New Roman"/>
              <a:buNone/>
            </a:pPr>
            <a:r>
              <a:rPr b="0" i="0" lang="en-US" sz="2000" u="none">
                <a:solidFill>
                  <a:schemeClr val="dk1"/>
                </a:solidFill>
                <a:latin typeface="Times New Roman"/>
                <a:ea typeface="Times New Roman"/>
                <a:cs typeface="Times New Roman"/>
                <a:sym typeface="Times New Roman"/>
              </a:rPr>
              <a:t>http://www.outreach.psu.edu/PSIWA/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9" name="Shape 119"/>
        <p:cNvGrpSpPr/>
        <p:nvPr/>
      </p:nvGrpSpPr>
      <p:grpSpPr>
        <a:xfrm>
          <a:off x="0" y="0"/>
          <a:ext cx="0" cy="0"/>
          <a:chOff x="0" y="0"/>
          <a:chExt cx="0" cy="0"/>
        </a:xfrm>
      </p:grpSpPr>
      <p:sp>
        <p:nvSpPr>
          <p:cNvPr id="120" name="Google Shape;120;p16"/>
          <p:cNvSpPr txBox="1"/>
          <p:nvPr>
            <p:ph type="title"/>
          </p:nvPr>
        </p:nvSpPr>
        <p:spPr>
          <a:xfrm>
            <a:off x="725487" y="5729287"/>
            <a:ext cx="7315200" cy="609600"/>
          </a:xfrm>
          <a:prstGeom prst="rect">
            <a:avLst/>
          </a:prstGeom>
          <a:noFill/>
          <a:ln>
            <a:noFill/>
          </a:ln>
        </p:spPr>
        <p:txBody>
          <a:bodyPr anchorCtr="0" anchor="ctr" bIns="44450" lIns="90475" spcFirstLastPara="1" rIns="90475" wrap="square" tIns="44450">
            <a:noAutofit/>
          </a:bodyPr>
          <a:lstStyle/>
          <a:p>
            <a:pPr indent="0" lvl="0" marL="0" rtl="0" algn="ctr">
              <a:lnSpc>
                <a:spcPct val="100000"/>
              </a:lnSpc>
              <a:spcBef>
                <a:spcPts val="0"/>
              </a:spcBef>
              <a:spcAft>
                <a:spcPts val="0"/>
              </a:spcAft>
              <a:buClr>
                <a:schemeClr val="dk2"/>
              </a:buClr>
              <a:buSzPts val="2400"/>
              <a:buFont typeface="Times New Roman"/>
              <a:buNone/>
            </a:pPr>
            <a:r>
              <a:rPr b="1" i="0" lang="en-US" sz="2400" u="none">
                <a:solidFill>
                  <a:schemeClr val="dk2"/>
                </a:solidFill>
                <a:latin typeface="Times New Roman"/>
                <a:ea typeface="Times New Roman"/>
                <a:cs typeface="Times New Roman"/>
                <a:sym typeface="Times New Roman"/>
              </a:rPr>
              <a:t>http://www.outreach.psu.edu/EdComm/WITNweb/</a:t>
            </a:r>
            <a:endParaRPr/>
          </a:p>
        </p:txBody>
      </p:sp>
      <p:pic>
        <p:nvPicPr>
          <p:cNvPr id="121" name="Google Shape;121;p16"/>
          <p:cNvPicPr preferRelativeResize="0"/>
          <p:nvPr>
            <p:ph idx="1" type="body"/>
          </p:nvPr>
        </p:nvPicPr>
        <p:blipFill rotWithShape="1">
          <a:blip r:embed="rId3">
            <a:alphaModFix/>
          </a:blip>
          <a:srcRect b="0" l="0" r="0" t="0"/>
          <a:stretch/>
        </p:blipFill>
        <p:spPr>
          <a:xfrm>
            <a:off x="5005387" y="203200"/>
            <a:ext cx="3048000" cy="1687512"/>
          </a:xfrm>
          <a:prstGeom prst="rect">
            <a:avLst/>
          </a:prstGeom>
          <a:noFill/>
          <a:ln>
            <a:noFill/>
          </a:ln>
        </p:spPr>
      </p:pic>
      <p:grpSp>
        <p:nvGrpSpPr>
          <p:cNvPr id="122" name="Google Shape;122;p16"/>
          <p:cNvGrpSpPr/>
          <p:nvPr/>
        </p:nvGrpSpPr>
        <p:grpSpPr>
          <a:xfrm>
            <a:off x="4714875" y="2493962"/>
            <a:ext cx="3997325" cy="2513012"/>
            <a:chOff x="2970" y="1280"/>
            <a:chExt cx="2518" cy="1583"/>
          </a:xfrm>
        </p:grpSpPr>
        <p:pic>
          <p:nvPicPr>
            <p:cNvPr id="123" name="Google Shape;123;p16"/>
            <p:cNvPicPr preferRelativeResize="0"/>
            <p:nvPr/>
          </p:nvPicPr>
          <p:blipFill rotWithShape="1">
            <a:blip r:embed="rId4">
              <a:alphaModFix/>
            </a:blip>
            <a:srcRect b="0" l="0" r="0" t="0"/>
            <a:stretch/>
          </p:blipFill>
          <p:spPr>
            <a:xfrm>
              <a:off x="2970" y="1280"/>
              <a:ext cx="922" cy="743"/>
            </a:xfrm>
            <a:prstGeom prst="rect">
              <a:avLst/>
            </a:prstGeom>
            <a:noFill/>
            <a:ln>
              <a:noFill/>
            </a:ln>
          </p:spPr>
        </p:pic>
        <p:sp>
          <p:nvSpPr>
            <p:cNvPr id="124" name="Google Shape;124;p16"/>
            <p:cNvSpPr txBox="1"/>
            <p:nvPr/>
          </p:nvSpPr>
          <p:spPr>
            <a:xfrm>
              <a:off x="3865" y="1432"/>
              <a:ext cx="1367" cy="28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2400"/>
                <a:buFont typeface="Times New Roman"/>
                <a:buNone/>
              </a:pPr>
              <a:r>
                <a:rPr b="1" i="0" lang="en-US" sz="2400" u="sng">
                  <a:solidFill>
                    <a:schemeClr val="accent2"/>
                  </a:solidFill>
                  <a:latin typeface="Times New Roman"/>
                  <a:ea typeface="Times New Roman"/>
                  <a:cs typeface="Times New Roman"/>
                  <a:sym typeface="Times New Roman"/>
                </a:rPr>
                <a:t>For Kids Only!</a:t>
              </a:r>
              <a:endParaRPr/>
            </a:p>
          </p:txBody>
        </p:sp>
        <p:pic>
          <p:nvPicPr>
            <p:cNvPr id="125" name="Google Shape;125;p16"/>
            <p:cNvPicPr preferRelativeResize="0"/>
            <p:nvPr/>
          </p:nvPicPr>
          <p:blipFill rotWithShape="1">
            <a:blip r:embed="rId5">
              <a:alphaModFix/>
            </a:blip>
            <a:srcRect b="0" l="0" r="0" t="0"/>
            <a:stretch/>
          </p:blipFill>
          <p:spPr>
            <a:xfrm>
              <a:off x="2997" y="2205"/>
              <a:ext cx="869" cy="658"/>
            </a:xfrm>
            <a:prstGeom prst="rect">
              <a:avLst/>
            </a:prstGeom>
            <a:noFill/>
            <a:ln>
              <a:noFill/>
            </a:ln>
          </p:spPr>
        </p:pic>
        <p:sp>
          <p:nvSpPr>
            <p:cNvPr id="126" name="Google Shape;126;p16"/>
            <p:cNvSpPr txBox="1"/>
            <p:nvPr/>
          </p:nvSpPr>
          <p:spPr>
            <a:xfrm>
              <a:off x="3865" y="2318"/>
              <a:ext cx="1623" cy="28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2400"/>
                <a:buFont typeface="Times New Roman"/>
                <a:buNone/>
              </a:pPr>
              <a:r>
                <a:rPr b="1" i="0" lang="en-US" sz="2400" u="sng">
                  <a:solidFill>
                    <a:schemeClr val="accent2"/>
                  </a:solidFill>
                  <a:latin typeface="Times New Roman"/>
                  <a:ea typeface="Times New Roman"/>
                  <a:cs typeface="Times New Roman"/>
                  <a:sym typeface="Times New Roman"/>
                </a:rPr>
                <a:t>Teacher Materials</a:t>
              </a:r>
              <a:endParaRPr/>
            </a:p>
          </p:txBody>
        </p:sp>
      </p:grpSp>
      <p:sp>
        <p:nvSpPr>
          <p:cNvPr id="127" name="Google Shape;127;p16"/>
          <p:cNvSpPr txBox="1"/>
          <p:nvPr/>
        </p:nvSpPr>
        <p:spPr>
          <a:xfrm>
            <a:off x="725487" y="1282700"/>
            <a:ext cx="3727450" cy="494982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1800"/>
              <a:buFont typeface="Times New Roman"/>
              <a:buNone/>
            </a:pPr>
            <a:r>
              <a:rPr b="0" i="0" lang="en-US" sz="1800" u="none">
                <a:solidFill>
                  <a:schemeClr val="accent2"/>
                </a:solidFill>
                <a:latin typeface="Times New Roman"/>
                <a:ea typeface="Times New Roman"/>
                <a:cs typeface="Times New Roman"/>
                <a:sym typeface="Times New Roman"/>
              </a:rPr>
              <a:t>WHAT'S IN THE NEWS?</a:t>
            </a:r>
            <a:r>
              <a:rPr b="0" i="0" lang="en-US" sz="1800" u="none">
                <a:solidFill>
                  <a:srgbClr val="990000"/>
                </a:solidFill>
                <a:latin typeface="Times New Roman"/>
                <a:ea typeface="Times New Roman"/>
                <a:cs typeface="Times New Roman"/>
                <a:sym typeface="Times New Roman"/>
              </a:rPr>
              <a:t>  is an award-winning multi-media instructional series that uses current events as a springboard for exploring history, geography, government, world cultures, science, language arts, and all other areas of the curriculum. </a:t>
            </a:r>
            <a:endParaRPr/>
          </a:p>
          <a:p>
            <a:pPr indent="0" lvl="0" marL="0" marR="0" rtl="0" algn="l">
              <a:lnSpc>
                <a:spcPct val="100000"/>
              </a:lnSpc>
              <a:spcBef>
                <a:spcPts val="1000"/>
              </a:spcBef>
              <a:spcAft>
                <a:spcPts val="0"/>
              </a:spcAft>
              <a:buClr>
                <a:srgbClr val="990000"/>
              </a:buClr>
              <a:buSzPts val="1800"/>
              <a:buFont typeface="Times New Roman"/>
              <a:buNone/>
            </a:pPr>
            <a:r>
              <a:rPr b="0" i="0" lang="en-US" sz="1800" u="none">
                <a:solidFill>
                  <a:srgbClr val="990000"/>
                </a:solidFill>
                <a:latin typeface="Times New Roman"/>
                <a:ea typeface="Times New Roman"/>
                <a:cs typeface="Times New Roman"/>
                <a:sym typeface="Times New Roman"/>
              </a:rPr>
              <a:t>Utilized in 4th-to-7th grade classrooms around the country, </a:t>
            </a:r>
            <a:r>
              <a:rPr b="0" i="0" lang="en-US" sz="1800" u="none">
                <a:solidFill>
                  <a:schemeClr val="accent2"/>
                </a:solidFill>
                <a:latin typeface="Times New Roman"/>
                <a:ea typeface="Times New Roman"/>
                <a:cs typeface="Times New Roman"/>
                <a:sym typeface="Times New Roman"/>
              </a:rPr>
              <a:t>WHAT'S IN THE NEWS? is</a:t>
            </a:r>
            <a:r>
              <a:rPr b="0" i="0" lang="en-US" sz="1800" u="none">
                <a:solidFill>
                  <a:srgbClr val="990000"/>
                </a:solidFill>
                <a:latin typeface="Times New Roman"/>
                <a:ea typeface="Times New Roman"/>
                <a:cs typeface="Times New Roman"/>
                <a:sym typeface="Times New Roman"/>
              </a:rPr>
              <a:t> a comprehensive and challenging instructional tool that combines 15-minute television programs with computer-based resources and print materials.</a:t>
            </a:r>
            <a:endParaRPr b="0" i="0" sz="1800" u="none">
              <a:solidFill>
                <a:srgbClr val="990000"/>
              </a:solidFill>
              <a:latin typeface="Arimo"/>
              <a:ea typeface="Arimo"/>
              <a:cs typeface="Arimo"/>
              <a:sym typeface="Arimo"/>
            </a:endParaRPr>
          </a:p>
          <a:p>
            <a:pPr indent="0" lvl="0" marL="0" marR="0" rtl="0" algn="l">
              <a:lnSpc>
                <a:spcPct val="100000"/>
              </a:lnSpc>
              <a:spcBef>
                <a:spcPts val="500"/>
              </a:spcBef>
              <a:spcAft>
                <a:spcPts val="0"/>
              </a:spcAft>
              <a:buNone/>
            </a:pPr>
            <a:r>
              <a:t/>
            </a:r>
            <a:endParaRPr b="0" i="0" sz="1800" u="none">
              <a:solidFill>
                <a:srgbClr val="990000"/>
              </a:solidFill>
              <a:latin typeface="Arimo"/>
              <a:ea typeface="Arimo"/>
              <a:cs typeface="Arimo"/>
              <a:sym typeface="Arimo"/>
            </a:endParaRPr>
          </a:p>
        </p:txBody>
      </p:sp>
      <p:sp>
        <p:nvSpPr>
          <p:cNvPr id="128" name="Google Shape;128;p16"/>
          <p:cNvSpPr txBox="1"/>
          <p:nvPr/>
        </p:nvSpPr>
        <p:spPr>
          <a:xfrm>
            <a:off x="728662" y="5576887"/>
            <a:ext cx="7561262" cy="10683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2400"/>
              <a:buFont typeface="Times"/>
              <a:buNone/>
            </a:pPr>
            <a:r>
              <a:t/>
            </a:r>
            <a:endParaRPr b="0" i="0" sz="2400" u="none">
              <a:solidFill>
                <a:schemeClr val="dk1"/>
              </a:solidFill>
              <a:latin typeface="Arimo"/>
              <a:ea typeface="Arimo"/>
              <a:cs typeface="Arimo"/>
              <a:sym typeface="Arimo"/>
            </a:endParaRPr>
          </a:p>
          <a:p>
            <a:pPr indent="0" lvl="0" marL="0" marR="0" rtl="0" algn="l">
              <a:lnSpc>
                <a:spcPct val="100000"/>
              </a:lnSpc>
              <a:spcBef>
                <a:spcPts val="500"/>
              </a:spcBef>
              <a:spcAft>
                <a:spcPts val="0"/>
              </a:spcAft>
              <a:buNone/>
            </a:pPr>
            <a:r>
              <a:t/>
            </a:r>
            <a:endParaRPr b="0" i="0" sz="2400" u="none">
              <a:solidFill>
                <a:schemeClr val="dk1"/>
              </a:solidFill>
              <a:latin typeface="Arimo"/>
              <a:ea typeface="Arimo"/>
              <a:cs typeface="Arimo"/>
              <a:sym typeface="Arim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2" name="Shape 132"/>
        <p:cNvGrpSpPr/>
        <p:nvPr/>
      </p:nvGrpSpPr>
      <p:grpSpPr>
        <a:xfrm>
          <a:off x="0" y="0"/>
          <a:ext cx="0" cy="0"/>
          <a:chOff x="0" y="0"/>
          <a:chExt cx="0" cy="0"/>
        </a:xfrm>
      </p:grpSpPr>
      <p:sp>
        <p:nvSpPr>
          <p:cNvPr id="133" name="Google Shape;133;p17"/>
          <p:cNvSpPr txBox="1"/>
          <p:nvPr/>
        </p:nvSpPr>
        <p:spPr>
          <a:xfrm>
            <a:off x="728662" y="5576887"/>
            <a:ext cx="7561262" cy="10683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2400"/>
              <a:buFont typeface="Times"/>
              <a:buNone/>
            </a:pPr>
            <a:r>
              <a:t/>
            </a:r>
            <a:endParaRPr b="0" i="0" sz="2400" u="none">
              <a:solidFill>
                <a:schemeClr val="dk1"/>
              </a:solidFill>
              <a:latin typeface="Arimo"/>
              <a:ea typeface="Arimo"/>
              <a:cs typeface="Arimo"/>
              <a:sym typeface="Arimo"/>
            </a:endParaRPr>
          </a:p>
          <a:p>
            <a:pPr indent="0" lvl="0" marL="0" marR="0" rtl="0" algn="l">
              <a:lnSpc>
                <a:spcPct val="100000"/>
              </a:lnSpc>
              <a:spcBef>
                <a:spcPts val="500"/>
              </a:spcBef>
              <a:spcAft>
                <a:spcPts val="0"/>
              </a:spcAft>
              <a:buNone/>
            </a:pPr>
            <a:r>
              <a:t/>
            </a:r>
            <a:endParaRPr b="0" i="0" sz="2400" u="none">
              <a:solidFill>
                <a:schemeClr val="dk1"/>
              </a:solidFill>
              <a:latin typeface="Arimo"/>
              <a:ea typeface="Arimo"/>
              <a:cs typeface="Arimo"/>
              <a:sym typeface="Arimo"/>
            </a:endParaRPr>
          </a:p>
        </p:txBody>
      </p:sp>
      <p:sp>
        <p:nvSpPr>
          <p:cNvPr id="134" name="Google Shape;134;p17"/>
          <p:cNvSpPr txBox="1"/>
          <p:nvPr>
            <p:ph type="title"/>
          </p:nvPr>
        </p:nvSpPr>
        <p:spPr>
          <a:xfrm>
            <a:off x="1644650" y="234950"/>
            <a:ext cx="4689475" cy="609600"/>
          </a:xfrm>
          <a:prstGeom prst="rect">
            <a:avLst/>
          </a:prstGeom>
          <a:noFill/>
          <a:ln>
            <a:noFill/>
          </a:ln>
        </p:spPr>
        <p:txBody>
          <a:bodyPr anchorCtr="0" anchor="ctr" bIns="44450" lIns="90475" spcFirstLastPara="1" rIns="90475" wrap="square" tIns="44450">
            <a:noAutofit/>
          </a:bodyPr>
          <a:lstStyle/>
          <a:p>
            <a:pPr indent="0" lvl="0" marL="0" rtl="0" algn="ctr">
              <a:lnSpc>
                <a:spcPct val="100000"/>
              </a:lnSpc>
              <a:spcBef>
                <a:spcPts val="0"/>
              </a:spcBef>
              <a:spcAft>
                <a:spcPts val="0"/>
              </a:spcAft>
              <a:buClr>
                <a:schemeClr val="dk2"/>
              </a:buClr>
              <a:buSzPts val="3600"/>
              <a:buFont typeface="Arial Narrow"/>
              <a:buNone/>
            </a:pPr>
            <a:r>
              <a:rPr b="1" i="0" lang="en-US" sz="3600" u="none">
                <a:solidFill>
                  <a:schemeClr val="dk2"/>
                </a:solidFill>
                <a:latin typeface="Arial Narrow"/>
                <a:ea typeface="Arial Narrow"/>
                <a:cs typeface="Arial Narrow"/>
                <a:sym typeface="Arial Narrow"/>
              </a:rPr>
              <a:t>NASA QuestChats </a:t>
            </a:r>
            <a:endParaRPr/>
          </a:p>
        </p:txBody>
      </p:sp>
      <p:pic>
        <p:nvPicPr>
          <p:cNvPr id="135" name="Google Shape;135;p17"/>
          <p:cNvPicPr preferRelativeResize="0"/>
          <p:nvPr/>
        </p:nvPicPr>
        <p:blipFill rotWithShape="1">
          <a:blip r:embed="rId3">
            <a:alphaModFix/>
          </a:blip>
          <a:srcRect b="0" l="0" r="0" t="0"/>
          <a:stretch/>
        </p:blipFill>
        <p:spPr>
          <a:xfrm>
            <a:off x="579437" y="1265237"/>
            <a:ext cx="4572000" cy="1587500"/>
          </a:xfrm>
          <a:prstGeom prst="rect">
            <a:avLst/>
          </a:prstGeom>
          <a:noFill/>
          <a:ln>
            <a:noFill/>
          </a:ln>
        </p:spPr>
      </p:pic>
      <p:sp>
        <p:nvSpPr>
          <p:cNvPr id="136" name="Google Shape;136;p17"/>
          <p:cNvSpPr txBox="1"/>
          <p:nvPr/>
        </p:nvSpPr>
        <p:spPr>
          <a:xfrm>
            <a:off x="288925" y="3046412"/>
            <a:ext cx="5426075" cy="271145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accent2"/>
              </a:buClr>
              <a:buSzPts val="2400"/>
              <a:buFont typeface="Times"/>
              <a:buNone/>
            </a:pPr>
            <a:r>
              <a:rPr b="0" i="0" lang="en-US" sz="2400" u="none">
                <a:solidFill>
                  <a:schemeClr val="accent2"/>
                </a:solidFill>
                <a:latin typeface="Times"/>
                <a:ea typeface="Times"/>
                <a:cs typeface="Times"/>
                <a:sym typeface="Times"/>
              </a:rPr>
              <a:t>A QuestChat is an opportunity for students and the general public to meet and ask questions of NASA experts using the Internet. From their own desktop, people can type comments and questions into a "chat room" and receive live responses from NASA personnel. </a:t>
            </a:r>
            <a:endParaRPr/>
          </a:p>
        </p:txBody>
      </p:sp>
      <p:sp>
        <p:nvSpPr>
          <p:cNvPr id="137" name="Google Shape;137;p17"/>
          <p:cNvSpPr txBox="1"/>
          <p:nvPr/>
        </p:nvSpPr>
        <p:spPr>
          <a:xfrm>
            <a:off x="5775325" y="2149475"/>
            <a:ext cx="2484437" cy="3451225"/>
          </a:xfrm>
          <a:prstGeom prst="rect">
            <a:avLst/>
          </a:prstGeom>
          <a:noFill/>
          <a:ln cap="flat" cmpd="sng" w="9525">
            <a:solidFill>
              <a:srgbClr val="0000FF"/>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990000"/>
              </a:buClr>
              <a:buSzPts val="2400"/>
              <a:buFont typeface="Times"/>
              <a:buNone/>
            </a:pPr>
            <a:r>
              <a:rPr b="0" i="0" lang="en-US" sz="2400" u="none">
                <a:solidFill>
                  <a:srgbClr val="990000"/>
                </a:solidFill>
                <a:latin typeface="Times"/>
                <a:ea typeface="Times"/>
                <a:cs typeface="Times"/>
                <a:sym typeface="Times"/>
              </a:rPr>
              <a:t>Students will experience the excitement and inspiration accrued from interacting live with someone who works for NASA!</a:t>
            </a:r>
            <a:endParaRPr/>
          </a:p>
        </p:txBody>
      </p:sp>
      <p:sp>
        <p:nvSpPr>
          <p:cNvPr id="138" name="Google Shape;138;p17"/>
          <p:cNvSpPr txBox="1"/>
          <p:nvPr/>
        </p:nvSpPr>
        <p:spPr>
          <a:xfrm>
            <a:off x="4616450" y="1398587"/>
            <a:ext cx="3622675" cy="457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2400"/>
              <a:buFont typeface="Times"/>
              <a:buNone/>
            </a:pPr>
            <a:r>
              <a:rPr b="0" i="0" lang="en-US" sz="2400" u="none">
                <a:solidFill>
                  <a:schemeClr val="dk1"/>
                </a:solidFill>
                <a:latin typeface="Times"/>
                <a:ea typeface="Times"/>
                <a:cs typeface="Times"/>
                <a:sym typeface="Times"/>
              </a:rPr>
              <a:t>http://quest.arc.nasa.gov/ltc/</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2" name="Shape 142"/>
        <p:cNvGrpSpPr/>
        <p:nvPr/>
      </p:nvGrpSpPr>
      <p:grpSpPr>
        <a:xfrm>
          <a:off x="0" y="0"/>
          <a:ext cx="0" cy="0"/>
          <a:chOff x="0" y="0"/>
          <a:chExt cx="0" cy="0"/>
        </a:xfrm>
      </p:grpSpPr>
      <p:sp>
        <p:nvSpPr>
          <p:cNvPr id="143" name="Google Shape;143;p18"/>
          <p:cNvSpPr txBox="1"/>
          <p:nvPr/>
        </p:nvSpPr>
        <p:spPr>
          <a:xfrm>
            <a:off x="728662" y="5576887"/>
            <a:ext cx="7561262" cy="10683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2400"/>
              <a:buFont typeface="Times"/>
              <a:buNone/>
            </a:pPr>
            <a:r>
              <a:t/>
            </a:r>
            <a:endParaRPr b="0" i="0" sz="2400" u="none">
              <a:solidFill>
                <a:schemeClr val="dk1"/>
              </a:solidFill>
              <a:latin typeface="Arimo"/>
              <a:ea typeface="Arimo"/>
              <a:cs typeface="Arimo"/>
              <a:sym typeface="Arimo"/>
            </a:endParaRPr>
          </a:p>
          <a:p>
            <a:pPr indent="0" lvl="0" marL="0" marR="0" rtl="0" algn="l">
              <a:lnSpc>
                <a:spcPct val="100000"/>
              </a:lnSpc>
              <a:spcBef>
                <a:spcPts val="500"/>
              </a:spcBef>
              <a:spcAft>
                <a:spcPts val="0"/>
              </a:spcAft>
              <a:buNone/>
            </a:pPr>
            <a:r>
              <a:t/>
            </a:r>
            <a:endParaRPr b="0" i="0" sz="2400" u="none">
              <a:solidFill>
                <a:schemeClr val="dk1"/>
              </a:solidFill>
              <a:latin typeface="Arimo"/>
              <a:ea typeface="Arimo"/>
              <a:cs typeface="Arimo"/>
              <a:sym typeface="Arimo"/>
            </a:endParaRPr>
          </a:p>
        </p:txBody>
      </p:sp>
      <p:sp>
        <p:nvSpPr>
          <p:cNvPr id="144" name="Google Shape;144;p18"/>
          <p:cNvSpPr txBox="1"/>
          <p:nvPr>
            <p:ph type="title"/>
          </p:nvPr>
        </p:nvSpPr>
        <p:spPr>
          <a:xfrm>
            <a:off x="1371600" y="220662"/>
            <a:ext cx="7315200" cy="609600"/>
          </a:xfrm>
          <a:prstGeom prst="rect">
            <a:avLst/>
          </a:prstGeom>
          <a:noFill/>
          <a:ln>
            <a:noFill/>
          </a:ln>
        </p:spPr>
        <p:txBody>
          <a:bodyPr anchorCtr="0" anchor="ctr" bIns="44450" lIns="90475" spcFirstLastPara="1" rIns="90475" wrap="square" tIns="44450">
            <a:noAutofit/>
          </a:bodyPr>
          <a:lstStyle/>
          <a:p>
            <a:pPr indent="0" lvl="0" marL="0" rtl="0" algn="ctr">
              <a:lnSpc>
                <a:spcPct val="100000"/>
              </a:lnSpc>
              <a:spcBef>
                <a:spcPts val="0"/>
              </a:spcBef>
              <a:spcAft>
                <a:spcPts val="0"/>
              </a:spcAft>
              <a:buClr>
                <a:schemeClr val="dk1"/>
              </a:buClr>
              <a:buSzPts val="3600"/>
              <a:buFont typeface="Arial"/>
              <a:buNone/>
            </a:pPr>
            <a:r>
              <a:rPr b="0" i="0" lang="en-US" sz="3600" u="none">
                <a:solidFill>
                  <a:schemeClr val="dk1"/>
                </a:solidFill>
                <a:latin typeface="Arial"/>
                <a:ea typeface="Arial"/>
                <a:cs typeface="Arial"/>
                <a:sym typeface="Arial"/>
              </a:rPr>
              <a:t>E/PO Dissemination Plan</a:t>
            </a:r>
            <a:endParaRPr/>
          </a:p>
        </p:txBody>
      </p:sp>
      <p:sp>
        <p:nvSpPr>
          <p:cNvPr id="145" name="Google Shape;145;p18"/>
          <p:cNvSpPr txBox="1"/>
          <p:nvPr/>
        </p:nvSpPr>
        <p:spPr>
          <a:xfrm>
            <a:off x="701675" y="1355725"/>
            <a:ext cx="7650162" cy="4535487"/>
          </a:xfrm>
          <a:prstGeom prst="rect">
            <a:avLst/>
          </a:prstGeom>
          <a:noFill/>
          <a:ln>
            <a:noFill/>
          </a:ln>
        </p:spPr>
        <p:txBody>
          <a:bodyPr anchorCtr="0" anchor="t" bIns="45700" lIns="91425" spcFirstLastPara="1" rIns="91425" wrap="square" tIns="45700">
            <a:spAutoFit/>
          </a:bodyPr>
          <a:lstStyle/>
          <a:p>
            <a:pPr indent="-152400" lvl="0" marL="0" marR="0" rtl="0" algn="l">
              <a:lnSpc>
                <a:spcPct val="100000"/>
              </a:lnSpc>
              <a:spcBef>
                <a:spcPts val="0"/>
              </a:spcBef>
              <a:spcAft>
                <a:spcPts val="0"/>
              </a:spcAft>
              <a:buClr>
                <a:srgbClr val="990000"/>
              </a:buClr>
              <a:buSzPts val="2400"/>
              <a:buFont typeface="Times"/>
              <a:buChar char="•"/>
            </a:pPr>
            <a:r>
              <a:rPr b="0" i="0" lang="en-US" sz="2400" u="none">
                <a:solidFill>
                  <a:srgbClr val="990000"/>
                </a:solidFill>
                <a:latin typeface="Times"/>
                <a:ea typeface="Times"/>
                <a:cs typeface="Times"/>
                <a:sym typeface="Times"/>
              </a:rPr>
              <a:t> Educator workshops and exhibits at NSTA, NCTM, CSTA, NTTI, etc.</a:t>
            </a:r>
            <a:endParaRPr/>
          </a:p>
          <a:p>
            <a:pPr indent="-152400" lvl="0" marL="0" marR="0" rtl="0" algn="l">
              <a:lnSpc>
                <a:spcPct val="100000"/>
              </a:lnSpc>
              <a:spcBef>
                <a:spcPts val="0"/>
              </a:spcBef>
              <a:spcAft>
                <a:spcPts val="0"/>
              </a:spcAft>
              <a:buClr>
                <a:srgbClr val="990000"/>
              </a:buClr>
              <a:buSzPts val="2400"/>
              <a:buFont typeface="Times"/>
              <a:buChar char="•"/>
            </a:pPr>
            <a:r>
              <a:rPr b="0" i="0" lang="en-US" sz="2400" u="none">
                <a:solidFill>
                  <a:srgbClr val="990000"/>
                </a:solidFill>
                <a:latin typeface="Times"/>
                <a:ea typeface="Times"/>
                <a:cs typeface="Times"/>
                <a:sym typeface="Times"/>
              </a:rPr>
              <a:t> Swift E/PO Web site </a:t>
            </a:r>
            <a:endParaRPr/>
          </a:p>
          <a:p>
            <a:pPr indent="-152400" lvl="0" marL="0" marR="0" rtl="0" algn="l">
              <a:lnSpc>
                <a:spcPct val="100000"/>
              </a:lnSpc>
              <a:spcBef>
                <a:spcPts val="0"/>
              </a:spcBef>
              <a:spcAft>
                <a:spcPts val="0"/>
              </a:spcAft>
              <a:buClr>
                <a:srgbClr val="990000"/>
              </a:buClr>
              <a:buSzPts val="2400"/>
              <a:buFont typeface="Times"/>
              <a:buChar char="•"/>
            </a:pPr>
            <a:r>
              <a:rPr b="0" i="0" lang="en-US" sz="2400" u="none">
                <a:solidFill>
                  <a:srgbClr val="990000"/>
                </a:solidFill>
                <a:latin typeface="Times"/>
                <a:ea typeface="Times"/>
                <a:cs typeface="Times"/>
                <a:sym typeface="Times"/>
              </a:rPr>
              <a:t> NASA OSS Forums and Broker/Facilitators </a:t>
            </a:r>
            <a:endParaRPr/>
          </a:p>
          <a:p>
            <a:pPr indent="-152400" lvl="0" marL="0" marR="0" rtl="0" algn="l">
              <a:lnSpc>
                <a:spcPct val="100000"/>
              </a:lnSpc>
              <a:spcBef>
                <a:spcPts val="0"/>
              </a:spcBef>
              <a:spcAft>
                <a:spcPts val="0"/>
              </a:spcAft>
              <a:buClr>
                <a:srgbClr val="990000"/>
              </a:buClr>
              <a:buSzPts val="2400"/>
              <a:buFont typeface="Times"/>
              <a:buChar char="•"/>
            </a:pPr>
            <a:r>
              <a:rPr b="0" i="0" lang="en-US" sz="2400" u="none">
                <a:solidFill>
                  <a:srgbClr val="990000"/>
                </a:solidFill>
                <a:latin typeface="Times"/>
                <a:ea typeface="Times"/>
                <a:cs typeface="Times"/>
                <a:sym typeface="Times"/>
              </a:rPr>
              <a:t> NASA CORE </a:t>
            </a:r>
            <a:endParaRPr/>
          </a:p>
          <a:p>
            <a:pPr indent="-152400" lvl="0" marL="0" marR="0" rtl="0" algn="l">
              <a:lnSpc>
                <a:spcPct val="100000"/>
              </a:lnSpc>
              <a:spcBef>
                <a:spcPts val="0"/>
              </a:spcBef>
              <a:spcAft>
                <a:spcPts val="0"/>
              </a:spcAft>
              <a:buClr>
                <a:srgbClr val="990000"/>
              </a:buClr>
              <a:buSzPts val="2400"/>
              <a:buFont typeface="Times"/>
              <a:buChar char="•"/>
            </a:pPr>
            <a:r>
              <a:rPr b="0" i="0" lang="en-US" sz="2400" u="none">
                <a:solidFill>
                  <a:srgbClr val="990000"/>
                </a:solidFill>
                <a:latin typeface="Times"/>
                <a:ea typeface="Times"/>
                <a:cs typeface="Times"/>
                <a:sym typeface="Times"/>
              </a:rPr>
              <a:t>NASA Science/Education Gateway</a:t>
            </a:r>
            <a:endParaRPr/>
          </a:p>
          <a:p>
            <a:pPr indent="-152400" lvl="0" marL="0" marR="0" rtl="0" algn="l">
              <a:lnSpc>
                <a:spcPct val="100000"/>
              </a:lnSpc>
              <a:spcBef>
                <a:spcPts val="0"/>
              </a:spcBef>
              <a:spcAft>
                <a:spcPts val="0"/>
              </a:spcAft>
              <a:buClr>
                <a:srgbClr val="990000"/>
              </a:buClr>
              <a:buSzPts val="2400"/>
              <a:buFont typeface="Times"/>
              <a:buChar char="•"/>
            </a:pPr>
            <a:r>
              <a:rPr b="0" i="0" lang="en-US" sz="2400" u="none">
                <a:solidFill>
                  <a:srgbClr val="990000"/>
                </a:solidFill>
                <a:latin typeface="Times"/>
                <a:ea typeface="Times"/>
                <a:cs typeface="Times"/>
                <a:sym typeface="Times"/>
              </a:rPr>
              <a:t> NASA Quest Web site</a:t>
            </a:r>
            <a:endParaRPr/>
          </a:p>
          <a:p>
            <a:pPr indent="-152400" lvl="0" marL="0" marR="0" rtl="0" algn="l">
              <a:lnSpc>
                <a:spcPct val="100000"/>
              </a:lnSpc>
              <a:spcBef>
                <a:spcPts val="0"/>
              </a:spcBef>
              <a:spcAft>
                <a:spcPts val="0"/>
              </a:spcAft>
              <a:buClr>
                <a:srgbClr val="990000"/>
              </a:buClr>
              <a:buSzPts val="2400"/>
              <a:buFont typeface="Times"/>
              <a:buChar char="•"/>
            </a:pPr>
            <a:r>
              <a:rPr b="0" i="0" lang="en-US" sz="2400" u="none">
                <a:solidFill>
                  <a:srgbClr val="990000"/>
                </a:solidFill>
                <a:latin typeface="Times"/>
                <a:ea typeface="Times"/>
                <a:cs typeface="Times"/>
                <a:sym typeface="Times"/>
              </a:rPr>
              <a:t> Videodiscovery Web site, marketing, and catalog </a:t>
            </a:r>
            <a:endParaRPr/>
          </a:p>
          <a:p>
            <a:pPr indent="-152400" lvl="0" marL="0" marR="0" rtl="0" algn="l">
              <a:lnSpc>
                <a:spcPct val="100000"/>
              </a:lnSpc>
              <a:spcBef>
                <a:spcPts val="0"/>
              </a:spcBef>
              <a:spcAft>
                <a:spcPts val="0"/>
              </a:spcAft>
              <a:buClr>
                <a:srgbClr val="990000"/>
              </a:buClr>
              <a:buSzPts val="2400"/>
              <a:buFont typeface="Times"/>
              <a:buChar char="•"/>
            </a:pPr>
            <a:r>
              <a:rPr b="0" i="0" lang="en-US" sz="2400" u="none">
                <a:solidFill>
                  <a:srgbClr val="990000"/>
                </a:solidFill>
                <a:latin typeface="Times"/>
                <a:ea typeface="Times"/>
                <a:cs typeface="Times"/>
                <a:sym typeface="Times"/>
              </a:rPr>
              <a:t> GEMS Web site, marketing, and catalog</a:t>
            </a:r>
            <a:endParaRPr/>
          </a:p>
          <a:p>
            <a:pPr indent="0" lvl="0" marL="0" marR="0" rtl="0" algn="l">
              <a:lnSpc>
                <a:spcPct val="100000"/>
              </a:lnSpc>
              <a:spcBef>
                <a:spcPts val="0"/>
              </a:spcBef>
              <a:spcAft>
                <a:spcPts val="0"/>
              </a:spcAft>
              <a:buClr>
                <a:schemeClr val="dk1"/>
              </a:buClr>
              <a:buSzPts val="2400"/>
              <a:buFont typeface="Times"/>
              <a:buNone/>
            </a:pPr>
            <a:r>
              <a:t/>
            </a:r>
            <a:endParaRPr b="0" i="0" sz="2400" u="none">
              <a:solidFill>
                <a:srgbClr val="990000"/>
              </a:solidFill>
              <a:latin typeface="Times"/>
              <a:ea typeface="Times"/>
              <a:cs typeface="Times"/>
              <a:sym typeface="Times"/>
            </a:endParaRPr>
          </a:p>
          <a:p>
            <a:pPr indent="0" lvl="0" marL="0" marR="0" rtl="0" algn="l">
              <a:lnSpc>
                <a:spcPct val="100000"/>
              </a:lnSpc>
              <a:spcBef>
                <a:spcPts val="0"/>
              </a:spcBef>
              <a:spcAft>
                <a:spcPts val="0"/>
              </a:spcAft>
              <a:buClr>
                <a:srgbClr val="990000"/>
              </a:buClr>
              <a:buSzPts val="2800"/>
              <a:buFont typeface="Times"/>
              <a:buNone/>
            </a:pPr>
            <a:r>
              <a:rPr b="0" i="0" lang="en-US" sz="2800" u="none">
                <a:solidFill>
                  <a:srgbClr val="990000"/>
                </a:solidFill>
                <a:latin typeface="Times"/>
                <a:ea typeface="Times"/>
                <a:cs typeface="Times"/>
                <a:sym typeface="Times"/>
              </a:rPr>
              <a:t>Dissemination measured by professional evaluators</a:t>
            </a:r>
            <a:endParaRPr/>
          </a:p>
          <a:p>
            <a:pPr indent="0" lvl="0" marL="0" marR="0" rtl="0" algn="l">
              <a:lnSpc>
                <a:spcPct val="100000"/>
              </a:lnSpc>
              <a:spcBef>
                <a:spcPts val="0"/>
              </a:spcBef>
              <a:spcAft>
                <a:spcPts val="0"/>
              </a:spcAft>
              <a:buNone/>
            </a:pPr>
            <a:r>
              <a:t/>
            </a:r>
            <a:endParaRPr b="0" i="0" sz="2800" u="none">
              <a:solidFill>
                <a:srgbClr val="990000"/>
              </a:solidFill>
              <a:latin typeface="Times"/>
              <a:ea typeface="Times"/>
              <a:cs typeface="Times"/>
              <a:sym typeface="Time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 name="Shape 45"/>
        <p:cNvGrpSpPr/>
        <p:nvPr/>
      </p:nvGrpSpPr>
      <p:grpSpPr>
        <a:xfrm>
          <a:off x="0" y="0"/>
          <a:ext cx="0" cy="0"/>
          <a:chOff x="0" y="0"/>
          <a:chExt cx="0" cy="0"/>
        </a:xfrm>
      </p:grpSpPr>
      <p:sp>
        <p:nvSpPr>
          <p:cNvPr id="46" name="Google Shape;46;p7"/>
          <p:cNvSpPr txBox="1"/>
          <p:nvPr/>
        </p:nvSpPr>
        <p:spPr>
          <a:xfrm>
            <a:off x="2287587" y="244475"/>
            <a:ext cx="5137150" cy="735012"/>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2"/>
              </a:buClr>
              <a:buSzPts val="3600"/>
              <a:buFont typeface="Arial Narrow"/>
              <a:buNone/>
            </a:pPr>
            <a:r>
              <a:rPr b="1" i="0" lang="en-US" sz="3600" u="none">
                <a:solidFill>
                  <a:schemeClr val="dk2"/>
                </a:solidFill>
                <a:latin typeface="Arial Narrow"/>
                <a:ea typeface="Arial Narrow"/>
                <a:cs typeface="Arial Narrow"/>
                <a:sym typeface="Arial Narrow"/>
              </a:rPr>
              <a:t>E/PO Program</a:t>
            </a:r>
            <a:endParaRPr/>
          </a:p>
        </p:txBody>
      </p:sp>
      <p:sp>
        <p:nvSpPr>
          <p:cNvPr id="47" name="Google Shape;47;p7"/>
          <p:cNvSpPr txBox="1"/>
          <p:nvPr/>
        </p:nvSpPr>
        <p:spPr>
          <a:xfrm>
            <a:off x="609600" y="990600"/>
            <a:ext cx="8077200" cy="5257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accent2"/>
              </a:buClr>
              <a:buSzPts val="2800"/>
              <a:buFont typeface="Times"/>
              <a:buNone/>
            </a:pPr>
            <a:r>
              <a:rPr b="1" i="0" lang="en-US" sz="2800" u="none">
                <a:solidFill>
                  <a:schemeClr val="accent2"/>
                </a:solidFill>
                <a:latin typeface="Times"/>
                <a:ea typeface="Times"/>
                <a:cs typeface="Times"/>
                <a:sym typeface="Times"/>
              </a:rPr>
              <a:t>Web-based materials </a:t>
            </a:r>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Space Mysteries </a:t>
            </a:r>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Swift Web Site </a:t>
            </a:r>
            <a:endParaRPr/>
          </a:p>
          <a:p>
            <a:pPr indent="0" lvl="0" marL="0" marR="0" rtl="0" algn="ctr">
              <a:lnSpc>
                <a:spcPct val="100000"/>
              </a:lnSpc>
              <a:spcBef>
                <a:spcPts val="560"/>
              </a:spcBef>
              <a:spcAft>
                <a:spcPts val="0"/>
              </a:spcAft>
              <a:buClr>
                <a:schemeClr val="accent2"/>
              </a:buClr>
              <a:buSzPts val="2800"/>
              <a:buFont typeface="Times"/>
              <a:buNone/>
            </a:pPr>
            <a:r>
              <a:rPr b="1" i="0" lang="en-US" sz="2800" u="none">
                <a:solidFill>
                  <a:schemeClr val="accent2"/>
                </a:solidFill>
                <a:latin typeface="Times"/>
                <a:ea typeface="Times"/>
                <a:cs typeface="Times"/>
                <a:sym typeface="Times"/>
              </a:rPr>
              <a:t>Printed materials</a:t>
            </a:r>
            <a:endParaRPr b="1" i="1" sz="2800" u="none">
              <a:solidFill>
                <a:srgbClr val="990000"/>
              </a:solidFill>
              <a:latin typeface="Times"/>
              <a:ea typeface="Times"/>
              <a:cs typeface="Times"/>
              <a:sym typeface="Times"/>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GEMS guide (Lawrence Hall of Science)</a:t>
            </a:r>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Teacher’s activity booklets and posters </a:t>
            </a:r>
            <a:endParaRPr/>
          </a:p>
          <a:p>
            <a:pPr indent="0" lvl="0" marL="0" marR="0" rtl="0" algn="ctr">
              <a:lnSpc>
                <a:spcPct val="100000"/>
              </a:lnSpc>
              <a:spcBef>
                <a:spcPts val="560"/>
              </a:spcBef>
              <a:spcAft>
                <a:spcPts val="0"/>
              </a:spcAft>
              <a:buClr>
                <a:schemeClr val="accent2"/>
              </a:buClr>
              <a:buSzPts val="2800"/>
              <a:buFont typeface="Times"/>
              <a:buNone/>
            </a:pPr>
            <a:r>
              <a:rPr b="1" i="0" lang="en-US" sz="2800" u="none">
                <a:solidFill>
                  <a:schemeClr val="accent2"/>
                </a:solidFill>
                <a:latin typeface="Times"/>
                <a:ea typeface="Times"/>
                <a:cs typeface="Times"/>
                <a:sym typeface="Times"/>
              </a:rPr>
              <a:t>Educator training</a:t>
            </a:r>
            <a:endParaRPr b="1" i="0" sz="2800" u="none">
              <a:solidFill>
                <a:srgbClr val="990000"/>
              </a:solidFill>
              <a:latin typeface="Times"/>
              <a:ea typeface="Times"/>
              <a:cs typeface="Times"/>
              <a:sym typeface="Times"/>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New teacher’s workshops yearly at NSTA, NCTM, etc.</a:t>
            </a:r>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Swift exhibit booth for educator conferences</a:t>
            </a:r>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Appalachian Region Project (PSU)</a:t>
            </a:r>
            <a:endParaRPr/>
          </a:p>
          <a:p>
            <a:pPr indent="0" lvl="0" marL="0" marR="0" rtl="0" algn="ctr">
              <a:lnSpc>
                <a:spcPct val="100000"/>
              </a:lnSpc>
              <a:spcBef>
                <a:spcPts val="560"/>
              </a:spcBef>
              <a:spcAft>
                <a:spcPts val="0"/>
              </a:spcAft>
              <a:buClr>
                <a:schemeClr val="dk1"/>
              </a:buClr>
              <a:buSzPts val="2800"/>
              <a:buFont typeface="Times"/>
              <a:buNone/>
            </a:pPr>
            <a:r>
              <a:t/>
            </a:r>
            <a:endParaRPr b="1" i="0" sz="2800" u="none">
              <a:solidFill>
                <a:srgbClr val="990000"/>
              </a:solidFill>
              <a:latin typeface="Times"/>
              <a:ea typeface="Times"/>
              <a:cs typeface="Times"/>
              <a:sym typeface="Times"/>
            </a:endParaRPr>
          </a:p>
          <a:p>
            <a:pPr indent="0" lvl="0" marL="0" marR="0" rtl="0" algn="l">
              <a:lnSpc>
                <a:spcPct val="100000"/>
              </a:lnSpc>
              <a:spcBef>
                <a:spcPts val="0"/>
              </a:spcBef>
              <a:spcAft>
                <a:spcPts val="0"/>
              </a:spcAft>
              <a:buNone/>
            </a:pPr>
            <a:r>
              <a:t/>
            </a:r>
            <a:endParaRPr b="1" i="0" sz="2800" u="none">
              <a:solidFill>
                <a:srgbClr val="990000"/>
              </a:solidFill>
              <a:latin typeface="Times"/>
              <a:ea typeface="Times"/>
              <a:cs typeface="Times"/>
              <a:sym typeface="Time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1" name="Shape 51"/>
        <p:cNvGrpSpPr/>
        <p:nvPr/>
      </p:nvGrpSpPr>
      <p:grpSpPr>
        <a:xfrm>
          <a:off x="0" y="0"/>
          <a:ext cx="0" cy="0"/>
          <a:chOff x="0" y="0"/>
          <a:chExt cx="0" cy="0"/>
        </a:xfrm>
      </p:grpSpPr>
      <p:sp>
        <p:nvSpPr>
          <p:cNvPr id="52" name="Google Shape;52;p8"/>
          <p:cNvSpPr txBox="1"/>
          <p:nvPr/>
        </p:nvSpPr>
        <p:spPr>
          <a:xfrm>
            <a:off x="2057400" y="152400"/>
            <a:ext cx="5137150" cy="735012"/>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2"/>
              </a:buClr>
              <a:buSzPts val="3600"/>
              <a:buFont typeface="Arial Narrow"/>
              <a:buNone/>
            </a:pPr>
            <a:r>
              <a:rPr b="1" i="0" lang="en-US" sz="3600" u="none">
                <a:solidFill>
                  <a:schemeClr val="dk2"/>
                </a:solidFill>
                <a:latin typeface="Arial Narrow"/>
                <a:ea typeface="Arial Narrow"/>
                <a:cs typeface="Arial Narrow"/>
                <a:sym typeface="Arial Narrow"/>
              </a:rPr>
              <a:t>E/PO Program</a:t>
            </a:r>
            <a:endParaRPr/>
          </a:p>
        </p:txBody>
      </p:sp>
      <p:sp>
        <p:nvSpPr>
          <p:cNvPr id="53" name="Google Shape;53;p8"/>
          <p:cNvSpPr txBox="1"/>
          <p:nvPr/>
        </p:nvSpPr>
        <p:spPr>
          <a:xfrm>
            <a:off x="609600" y="990600"/>
            <a:ext cx="8077200" cy="52578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accent2"/>
              </a:buClr>
              <a:buSzPts val="2800"/>
              <a:buFont typeface="Times"/>
              <a:buNone/>
            </a:pPr>
            <a:r>
              <a:rPr b="1" i="0" lang="en-US" sz="2800" u="none">
                <a:solidFill>
                  <a:schemeClr val="accent2"/>
                </a:solidFill>
                <a:latin typeface="Times"/>
                <a:ea typeface="Times"/>
                <a:cs typeface="Times"/>
                <a:sym typeface="Times"/>
              </a:rPr>
              <a:t>Informal Education</a:t>
            </a:r>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What’s in the News? (PSU)</a:t>
            </a:r>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NASA Quest Space Scientists Online Web Chats</a:t>
            </a:r>
            <a:endParaRPr/>
          </a:p>
          <a:p>
            <a:pPr indent="0" lvl="0" marL="0" marR="0" rtl="0" algn="ctr">
              <a:lnSpc>
                <a:spcPct val="100000"/>
              </a:lnSpc>
              <a:spcBef>
                <a:spcPts val="560"/>
              </a:spcBef>
              <a:spcAft>
                <a:spcPts val="0"/>
              </a:spcAft>
              <a:buClr>
                <a:schemeClr val="accent2"/>
              </a:buClr>
              <a:buSzPts val="2800"/>
              <a:buFont typeface="Times"/>
              <a:buNone/>
            </a:pPr>
            <a:r>
              <a:rPr b="1" i="0" lang="en-US" sz="2800" u="none">
                <a:solidFill>
                  <a:schemeClr val="accent2"/>
                </a:solidFill>
                <a:latin typeface="Times"/>
                <a:ea typeface="Times"/>
                <a:cs typeface="Times"/>
                <a:sym typeface="Times"/>
              </a:rPr>
              <a:t>Evaluation and Assessment</a:t>
            </a:r>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Space Mysteries has team of high school teachers for front-end assessment</a:t>
            </a:r>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GEMS does own assessment</a:t>
            </a:r>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Formative and summative evaluation of entire program will be performed by professional evaluators</a:t>
            </a:r>
            <a:endParaRPr/>
          </a:p>
          <a:p>
            <a:pPr indent="0" lvl="1" marL="457200" marR="0" rtl="0" algn="ctr">
              <a:lnSpc>
                <a:spcPct val="100000"/>
              </a:lnSpc>
              <a:spcBef>
                <a:spcPts val="480"/>
              </a:spcBef>
              <a:spcAft>
                <a:spcPts val="0"/>
              </a:spcAft>
              <a:buClr>
                <a:srgbClr val="990000"/>
              </a:buClr>
              <a:buSzPts val="2400"/>
              <a:buFont typeface="Times"/>
              <a:buNone/>
            </a:pPr>
            <a:r>
              <a:rPr b="1" i="0" lang="en-US" sz="2400" u="none" cap="none" strike="noStrike">
                <a:solidFill>
                  <a:srgbClr val="990000"/>
                </a:solidFill>
                <a:latin typeface="Times"/>
                <a:ea typeface="Times"/>
                <a:cs typeface="Times"/>
                <a:sym typeface="Times"/>
              </a:rPr>
              <a:t>Swift Education Committee will advise and monitor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7" name="Shape 57"/>
        <p:cNvGrpSpPr/>
        <p:nvPr/>
      </p:nvGrpSpPr>
      <p:grpSpPr>
        <a:xfrm>
          <a:off x="0" y="0"/>
          <a:ext cx="0" cy="0"/>
          <a:chOff x="0" y="0"/>
          <a:chExt cx="0" cy="0"/>
        </a:xfrm>
      </p:grpSpPr>
      <p:sp>
        <p:nvSpPr>
          <p:cNvPr id="58" name="Google Shape;58;p9"/>
          <p:cNvSpPr txBox="1"/>
          <p:nvPr>
            <p:ph type="ctrTitle"/>
          </p:nvPr>
        </p:nvSpPr>
        <p:spPr>
          <a:xfrm>
            <a:off x="2119312" y="198437"/>
            <a:ext cx="5105400" cy="777875"/>
          </a:xfrm>
          <a:prstGeom prst="rect">
            <a:avLst/>
          </a:prstGeom>
          <a:noFill/>
          <a:ln>
            <a:noFill/>
          </a:ln>
        </p:spPr>
        <p:txBody>
          <a:bodyPr anchorCtr="0" anchor="ctr" bIns="46025" lIns="92075" spcFirstLastPara="1" rIns="92075" wrap="square" tIns="46025">
            <a:noAutofit/>
          </a:bodyPr>
          <a:lstStyle/>
          <a:p>
            <a:pPr indent="0" lvl="0" marL="0" rtl="0" algn="ctr">
              <a:lnSpc>
                <a:spcPct val="100000"/>
              </a:lnSpc>
              <a:spcBef>
                <a:spcPts val="0"/>
              </a:spcBef>
              <a:spcAft>
                <a:spcPts val="0"/>
              </a:spcAft>
              <a:buClr>
                <a:schemeClr val="dk2"/>
              </a:buClr>
              <a:buSzPts val="3600"/>
              <a:buFont typeface="Arial Narrow"/>
              <a:buNone/>
            </a:pPr>
            <a:r>
              <a:rPr b="1" i="0" lang="en-US" sz="3600" u="none">
                <a:solidFill>
                  <a:schemeClr val="dk2"/>
                </a:solidFill>
                <a:latin typeface="Arial Narrow"/>
                <a:ea typeface="Arial Narrow"/>
                <a:cs typeface="Arial Narrow"/>
                <a:sym typeface="Arial Narrow"/>
              </a:rPr>
              <a:t>“Space Mysteries”</a:t>
            </a:r>
            <a:endParaRPr/>
          </a:p>
        </p:txBody>
      </p:sp>
      <p:sp>
        <p:nvSpPr>
          <p:cNvPr id="59" name="Google Shape;59;p9"/>
          <p:cNvSpPr txBox="1"/>
          <p:nvPr>
            <p:ph idx="1" type="subTitle"/>
          </p:nvPr>
        </p:nvSpPr>
        <p:spPr>
          <a:xfrm>
            <a:off x="842962" y="3711575"/>
            <a:ext cx="7662862" cy="2295525"/>
          </a:xfrm>
          <a:prstGeom prst="rect">
            <a:avLst/>
          </a:prstGeom>
          <a:noFill/>
          <a:ln>
            <a:noFill/>
          </a:ln>
        </p:spPr>
        <p:txBody>
          <a:bodyPr anchorCtr="0" anchor="t" bIns="46025" lIns="92075" spcFirstLastPara="1" rIns="92075" wrap="square" tIns="46025">
            <a:noAutofit/>
          </a:bodyPr>
          <a:lstStyle/>
          <a:p>
            <a:pPr indent="-177800" lvl="0" marL="0" marR="0" rtl="0" algn="l">
              <a:lnSpc>
                <a:spcPct val="100000"/>
              </a:lnSpc>
              <a:spcBef>
                <a:spcPts val="0"/>
              </a:spcBef>
              <a:spcAft>
                <a:spcPts val="0"/>
              </a:spcAft>
              <a:buClr>
                <a:schemeClr val="dk1"/>
              </a:buClr>
              <a:buSzPts val="2800"/>
              <a:buFont typeface="Arial Narrow"/>
              <a:buChar char="•"/>
            </a:pPr>
            <a:r>
              <a:rPr b="0" i="0" lang="en-US" sz="2800" u="none" cap="none" strike="noStrike">
                <a:solidFill>
                  <a:schemeClr val="dk1"/>
                </a:solidFill>
                <a:latin typeface="Arial Narrow"/>
                <a:ea typeface="Arial Narrow"/>
                <a:cs typeface="Arial Narrow"/>
                <a:sym typeface="Arial Narrow"/>
              </a:rPr>
              <a:t> Funded by NASA Learners grant to SSU for 3 modules       		(to be released during 2001 - 2002)</a:t>
            </a:r>
            <a:endParaRPr/>
          </a:p>
          <a:p>
            <a:pPr indent="-177800" lvl="0" marL="0" marR="0" rtl="0" algn="l">
              <a:lnSpc>
                <a:spcPct val="100000"/>
              </a:lnSpc>
              <a:spcBef>
                <a:spcPts val="560"/>
              </a:spcBef>
              <a:spcAft>
                <a:spcPts val="0"/>
              </a:spcAft>
              <a:buClr>
                <a:schemeClr val="dk1"/>
              </a:buClr>
              <a:buSzPts val="2800"/>
              <a:buFont typeface="Arial Narrow"/>
              <a:buChar char="•"/>
            </a:pPr>
            <a:r>
              <a:rPr b="0" i="0" lang="en-US" sz="2800" u="none" cap="none" strike="noStrike">
                <a:solidFill>
                  <a:schemeClr val="dk1"/>
                </a:solidFill>
                <a:latin typeface="Arial Narrow"/>
                <a:ea typeface="Arial Narrow"/>
                <a:cs typeface="Arial Narrow"/>
                <a:sym typeface="Arial Narrow"/>
              </a:rPr>
              <a:t> Swift module planned for 2003 release</a:t>
            </a:r>
            <a:endParaRPr/>
          </a:p>
          <a:p>
            <a:pPr indent="-177800" lvl="0" marL="0" marR="0" rtl="0" algn="l">
              <a:lnSpc>
                <a:spcPct val="100000"/>
              </a:lnSpc>
              <a:spcBef>
                <a:spcPts val="560"/>
              </a:spcBef>
              <a:spcAft>
                <a:spcPts val="0"/>
              </a:spcAft>
              <a:buClr>
                <a:schemeClr val="dk1"/>
              </a:buClr>
              <a:buSzPts val="2800"/>
              <a:buFont typeface="Arial Narrow"/>
              <a:buChar char="•"/>
            </a:pPr>
            <a:r>
              <a:rPr b="0" i="0" lang="en-US" sz="2800" u="none" cap="none" strike="noStrike">
                <a:solidFill>
                  <a:schemeClr val="dk1"/>
                </a:solidFill>
                <a:latin typeface="Arial Narrow"/>
                <a:ea typeface="Arial Narrow"/>
                <a:cs typeface="Arial Narrow"/>
                <a:sym typeface="Arial Narrow"/>
              </a:rPr>
              <a:t> Two modules proposed for GLAST (2004-2005)</a:t>
            </a:r>
            <a:endParaRPr/>
          </a:p>
        </p:txBody>
      </p:sp>
      <p:pic>
        <p:nvPicPr>
          <p:cNvPr id="60" name="Google Shape;60;p9"/>
          <p:cNvPicPr preferRelativeResize="0"/>
          <p:nvPr/>
        </p:nvPicPr>
        <p:blipFill rotWithShape="1">
          <a:blip r:embed="rId3">
            <a:alphaModFix/>
          </a:blip>
          <a:srcRect b="0" l="0" r="0" t="0"/>
          <a:stretch/>
        </p:blipFill>
        <p:spPr>
          <a:xfrm>
            <a:off x="2408237" y="1222375"/>
            <a:ext cx="4572000" cy="2201862"/>
          </a:xfrm>
          <a:prstGeom prst="rect">
            <a:avLst/>
          </a:prstGeom>
          <a:noFill/>
          <a:ln>
            <a:noFill/>
          </a:ln>
        </p:spPr>
      </p:pic>
    </p:spTree>
  </p:cSld>
  <p:clrMapOvr>
    <a:masterClrMapping/>
  </p:clrMapOvr>
  <p:transition spd="slow">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 name="Shape 64"/>
        <p:cNvGrpSpPr/>
        <p:nvPr/>
      </p:nvGrpSpPr>
      <p:grpSpPr>
        <a:xfrm>
          <a:off x="0" y="0"/>
          <a:ext cx="0" cy="0"/>
          <a:chOff x="0" y="0"/>
          <a:chExt cx="0" cy="0"/>
        </a:xfrm>
      </p:grpSpPr>
      <p:sp>
        <p:nvSpPr>
          <p:cNvPr id="65" name="Google Shape;65;p10"/>
          <p:cNvSpPr txBox="1"/>
          <p:nvPr>
            <p:ph type="title"/>
          </p:nvPr>
        </p:nvSpPr>
        <p:spPr>
          <a:xfrm>
            <a:off x="1371600" y="220662"/>
            <a:ext cx="7315200" cy="609600"/>
          </a:xfrm>
          <a:prstGeom prst="rect">
            <a:avLst/>
          </a:prstGeom>
          <a:noFill/>
          <a:ln>
            <a:noFill/>
          </a:ln>
        </p:spPr>
        <p:txBody>
          <a:bodyPr anchorCtr="0" anchor="ctr" bIns="46025" lIns="92075" spcFirstLastPara="1" rIns="92075" wrap="square" tIns="46025">
            <a:noAutofit/>
          </a:bodyPr>
          <a:lstStyle/>
          <a:p>
            <a:pPr indent="0" lvl="0" marL="0" rtl="0" algn="ctr">
              <a:lnSpc>
                <a:spcPct val="100000"/>
              </a:lnSpc>
              <a:spcBef>
                <a:spcPts val="0"/>
              </a:spcBef>
              <a:spcAft>
                <a:spcPts val="0"/>
              </a:spcAft>
              <a:buClr>
                <a:schemeClr val="dk2"/>
              </a:buClr>
              <a:buSzPts val="3600"/>
              <a:buFont typeface="Arial Narrow"/>
              <a:buNone/>
            </a:pPr>
            <a:r>
              <a:rPr b="1" i="0" lang="en-US" sz="3600" u="none">
                <a:solidFill>
                  <a:schemeClr val="dk2"/>
                </a:solidFill>
                <a:latin typeface="Arial Narrow"/>
                <a:ea typeface="Arial Narrow"/>
                <a:cs typeface="Arial Narrow"/>
                <a:sym typeface="Arial Narrow"/>
              </a:rPr>
              <a:t>Space Mysteries Overview</a:t>
            </a:r>
            <a:endParaRPr/>
          </a:p>
        </p:txBody>
      </p:sp>
      <p:sp>
        <p:nvSpPr>
          <p:cNvPr id="66" name="Google Shape;66;p10"/>
          <p:cNvSpPr txBox="1"/>
          <p:nvPr>
            <p:ph idx="1" type="body"/>
          </p:nvPr>
        </p:nvSpPr>
        <p:spPr>
          <a:xfrm>
            <a:off x="685800" y="1287462"/>
            <a:ext cx="7772400" cy="4953000"/>
          </a:xfrm>
          <a:prstGeom prst="rect">
            <a:avLst/>
          </a:prstGeom>
          <a:noFill/>
          <a:ln>
            <a:noFill/>
          </a:ln>
        </p:spPr>
        <p:txBody>
          <a:bodyPr anchorCtr="0" anchor="t" bIns="46025" lIns="92075" spcFirstLastPara="1" rIns="92075" wrap="square" tIns="46025">
            <a:noAutofit/>
          </a:bodyPr>
          <a:lstStyle/>
          <a:p>
            <a:pPr indent="-342900" lvl="0" marL="342900" marR="0" rtl="0" algn="l">
              <a:lnSpc>
                <a:spcPct val="100000"/>
              </a:lnSpc>
              <a:spcBef>
                <a:spcPts val="0"/>
              </a:spcBef>
              <a:spcAft>
                <a:spcPts val="0"/>
              </a:spcAft>
              <a:buClr>
                <a:schemeClr val="dk1"/>
              </a:buClr>
              <a:buSzPts val="3200"/>
              <a:buFont typeface="Arial Narrow"/>
              <a:buChar char="•"/>
            </a:pPr>
            <a:r>
              <a:rPr b="0" i="0" lang="en-US" sz="3200" u="none" cap="none" strike="noStrike">
                <a:solidFill>
                  <a:schemeClr val="dk1"/>
                </a:solidFill>
                <a:latin typeface="Arial Narrow"/>
                <a:ea typeface="Arial Narrow"/>
                <a:cs typeface="Arial Narrow"/>
                <a:sym typeface="Arial Narrow"/>
              </a:rPr>
              <a:t>Teach Physical Science &amp; Mathematics</a:t>
            </a:r>
            <a:endParaRPr/>
          </a:p>
          <a:p>
            <a:pPr indent="-342900" lvl="0" marL="342900" marR="0" rtl="0" algn="l">
              <a:lnSpc>
                <a:spcPct val="100000"/>
              </a:lnSpc>
              <a:spcBef>
                <a:spcPts val="640"/>
              </a:spcBef>
              <a:spcAft>
                <a:spcPts val="0"/>
              </a:spcAft>
              <a:buClr>
                <a:schemeClr val="dk1"/>
              </a:buClr>
              <a:buSzPts val="3200"/>
              <a:buFont typeface="Arial Narrow"/>
              <a:buChar char="•"/>
            </a:pPr>
            <a:r>
              <a:rPr b="0" i="0" lang="en-US" sz="3200" u="none" cap="none" strike="noStrike">
                <a:solidFill>
                  <a:schemeClr val="dk1"/>
                </a:solidFill>
                <a:latin typeface="Arial Narrow"/>
                <a:ea typeface="Arial Narrow"/>
                <a:cs typeface="Arial Narrow"/>
                <a:sym typeface="Arial Narrow"/>
              </a:rPr>
              <a:t>Inquiry-driven</a:t>
            </a:r>
            <a:endParaRPr/>
          </a:p>
          <a:p>
            <a:pPr indent="-342900" lvl="0" marL="342900" marR="0" rtl="0" algn="l">
              <a:lnSpc>
                <a:spcPct val="100000"/>
              </a:lnSpc>
              <a:spcBef>
                <a:spcPts val="640"/>
              </a:spcBef>
              <a:spcAft>
                <a:spcPts val="0"/>
              </a:spcAft>
              <a:buClr>
                <a:schemeClr val="dk1"/>
              </a:buClr>
              <a:buSzPts val="3200"/>
              <a:buFont typeface="Arial Narrow"/>
              <a:buChar char="•"/>
            </a:pPr>
            <a:r>
              <a:rPr b="0" i="0" lang="en-US" sz="3200" u="none" cap="none" strike="noStrike">
                <a:solidFill>
                  <a:schemeClr val="dk1"/>
                </a:solidFill>
                <a:latin typeface="Arial Narrow"/>
                <a:ea typeface="Arial Narrow"/>
                <a:cs typeface="Arial Narrow"/>
                <a:sym typeface="Arial Narrow"/>
              </a:rPr>
              <a:t>Use the Web in a “videogame” adventure</a:t>
            </a:r>
            <a:endParaRPr/>
          </a:p>
          <a:p>
            <a:pPr indent="-342900" lvl="0" marL="342900" marR="0" rtl="0" algn="l">
              <a:lnSpc>
                <a:spcPct val="100000"/>
              </a:lnSpc>
              <a:spcBef>
                <a:spcPts val="640"/>
              </a:spcBef>
              <a:spcAft>
                <a:spcPts val="0"/>
              </a:spcAft>
              <a:buClr>
                <a:schemeClr val="dk1"/>
              </a:buClr>
              <a:buSzPts val="3200"/>
              <a:buFont typeface="Arial Narrow"/>
              <a:buChar char="•"/>
            </a:pPr>
            <a:r>
              <a:rPr b="0" i="0" lang="en-US" sz="3200" u="none" cap="none" strike="noStrike">
                <a:solidFill>
                  <a:schemeClr val="dk1"/>
                </a:solidFill>
                <a:latin typeface="Arial Narrow"/>
                <a:ea typeface="Arial Narrow"/>
                <a:cs typeface="Arial Narrow"/>
                <a:sym typeface="Arial Narrow"/>
              </a:rPr>
              <a:t>Interaction, Innovation, Internet</a:t>
            </a:r>
            <a:endParaRPr/>
          </a:p>
          <a:p>
            <a:pPr indent="-342900" lvl="0" marL="342900" marR="0" rtl="0" algn="l">
              <a:lnSpc>
                <a:spcPct val="100000"/>
              </a:lnSpc>
              <a:spcBef>
                <a:spcPts val="640"/>
              </a:spcBef>
              <a:spcAft>
                <a:spcPts val="0"/>
              </a:spcAft>
              <a:buClr>
                <a:schemeClr val="dk1"/>
              </a:buClr>
              <a:buSzPts val="3200"/>
              <a:buFont typeface="Arial Narrow"/>
              <a:buChar char="•"/>
            </a:pPr>
            <a:r>
              <a:rPr b="0" i="0" lang="en-US" sz="3200" u="none" cap="none" strike="noStrike">
                <a:solidFill>
                  <a:schemeClr val="dk1"/>
                </a:solidFill>
                <a:latin typeface="Arial Narrow"/>
                <a:ea typeface="Arial Narrow"/>
                <a:cs typeface="Arial Narrow"/>
                <a:sym typeface="Arial Narrow"/>
              </a:rPr>
              <a:t>Use real satellite data, interviews with real scientists, real analysis techniques</a:t>
            </a:r>
            <a:endParaRPr/>
          </a:p>
          <a:p>
            <a:pPr indent="-342900" lvl="0" marL="342900" marR="0" rtl="0" algn="l">
              <a:lnSpc>
                <a:spcPct val="100000"/>
              </a:lnSpc>
              <a:spcBef>
                <a:spcPts val="640"/>
              </a:spcBef>
              <a:spcAft>
                <a:spcPts val="0"/>
              </a:spcAft>
              <a:buClr>
                <a:schemeClr val="dk1"/>
              </a:buClr>
              <a:buSzPts val="3200"/>
              <a:buFont typeface="Arial Narrow"/>
              <a:buChar char="•"/>
            </a:pPr>
            <a:r>
              <a:rPr b="0" i="0" lang="en-US" sz="3200" u="none" cap="none" strike="noStrike">
                <a:solidFill>
                  <a:schemeClr val="dk1"/>
                </a:solidFill>
                <a:latin typeface="Arial Narrow"/>
                <a:ea typeface="Arial Narrow"/>
                <a:cs typeface="Arial Narrow"/>
                <a:sym typeface="Arial Narrow"/>
              </a:rPr>
              <a:t>Involvement by Science Team in video segments</a:t>
            </a:r>
            <a:endParaRPr/>
          </a:p>
        </p:txBody>
      </p:sp>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0" name="Shape 70"/>
        <p:cNvGrpSpPr/>
        <p:nvPr/>
      </p:nvGrpSpPr>
      <p:grpSpPr>
        <a:xfrm>
          <a:off x="0" y="0"/>
          <a:ext cx="0" cy="0"/>
          <a:chOff x="0" y="0"/>
          <a:chExt cx="0" cy="0"/>
        </a:xfrm>
      </p:grpSpPr>
      <p:sp>
        <p:nvSpPr>
          <p:cNvPr id="71" name="Google Shape;71;p11"/>
          <p:cNvSpPr txBox="1"/>
          <p:nvPr>
            <p:ph idx="4294967295" type="title"/>
          </p:nvPr>
        </p:nvSpPr>
        <p:spPr>
          <a:xfrm>
            <a:off x="1371600" y="220662"/>
            <a:ext cx="7315200" cy="6096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2"/>
              </a:buClr>
              <a:buSzPts val="3600"/>
              <a:buFont typeface="Arial Narrow"/>
              <a:buNone/>
            </a:pPr>
            <a:r>
              <a:rPr b="1" i="0" lang="en-US" sz="3600" u="none">
                <a:solidFill>
                  <a:schemeClr val="dk2"/>
                </a:solidFill>
                <a:latin typeface="Arial Narrow"/>
                <a:ea typeface="Arial Narrow"/>
                <a:cs typeface="Arial Narrow"/>
                <a:sym typeface="Arial Narrow"/>
              </a:rPr>
              <a:t>Sample Space Mystery Scenario</a:t>
            </a:r>
            <a:endParaRPr/>
          </a:p>
        </p:txBody>
      </p:sp>
      <p:sp>
        <p:nvSpPr>
          <p:cNvPr id="72" name="Google Shape;72;p11"/>
          <p:cNvSpPr txBox="1"/>
          <p:nvPr>
            <p:ph idx="4294967295" type="body"/>
          </p:nvPr>
        </p:nvSpPr>
        <p:spPr>
          <a:xfrm>
            <a:off x="4648200" y="1403350"/>
            <a:ext cx="4191000" cy="469265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3200"/>
              <a:buFont typeface="Arial Narrow"/>
              <a:buNone/>
            </a:pPr>
            <a:r>
              <a:rPr b="1" i="0" lang="en-US" sz="3200" u="none" cap="none" strike="noStrike">
                <a:solidFill>
                  <a:schemeClr val="dk1"/>
                </a:solidFill>
                <a:latin typeface="Arial Narrow"/>
                <a:ea typeface="Arial Narrow"/>
                <a:cs typeface="Arial Narrow"/>
                <a:sym typeface="Arial Narrow"/>
              </a:rPr>
              <a:t>The Big Blast</a:t>
            </a:r>
            <a:r>
              <a:rPr b="0" i="0" lang="en-US" sz="2400" u="none" cap="none" strike="noStrike">
                <a:solidFill>
                  <a:schemeClr val="dk1"/>
                </a:solidFill>
                <a:latin typeface="Arial Narrow"/>
                <a:ea typeface="Arial Narrow"/>
                <a:cs typeface="Arial Narrow"/>
                <a:sym typeface="Arial Narrow"/>
              </a:rPr>
              <a:t>            		</a:t>
            </a:r>
            <a:endParaRPr/>
          </a:p>
          <a:p>
            <a:pPr indent="-342900" lvl="0" marL="342900" marR="0" rtl="0" algn="l">
              <a:lnSpc>
                <a:spcPct val="100000"/>
              </a:lnSpc>
              <a:spcBef>
                <a:spcPts val="560"/>
              </a:spcBef>
              <a:spcAft>
                <a:spcPts val="0"/>
              </a:spcAft>
              <a:buClr>
                <a:schemeClr val="dk1"/>
              </a:buClr>
              <a:buSzPts val="2400"/>
              <a:buFont typeface="Arial Narrow"/>
              <a:buNone/>
            </a:pPr>
            <a:r>
              <a:rPr b="0" i="0" lang="en-US" sz="2400" u="none" cap="none" strike="noStrike">
                <a:solidFill>
                  <a:schemeClr val="dk1"/>
                </a:solidFill>
                <a:latin typeface="Arial Narrow"/>
                <a:ea typeface="Arial Narrow"/>
                <a:cs typeface="Arial Narrow"/>
                <a:sym typeface="Arial Narrow"/>
              </a:rPr>
              <a:t>     </a:t>
            </a:r>
            <a:r>
              <a:rPr b="0" i="0" lang="en-US" sz="2800" u="none" cap="none" strike="noStrike">
                <a:solidFill>
                  <a:schemeClr val="dk1"/>
                </a:solidFill>
                <a:latin typeface="Arial Narrow"/>
                <a:ea typeface="Arial Narrow"/>
                <a:cs typeface="Arial Narrow"/>
                <a:sym typeface="Arial Narrow"/>
              </a:rPr>
              <a:t>A deep space traveler awakes from the flight-freezer when long-range sensors sound the alert of a dangerous environment. You must discover what is happening and what course of action to take.</a:t>
            </a:r>
            <a:endParaRPr/>
          </a:p>
        </p:txBody>
      </p:sp>
      <p:pic>
        <p:nvPicPr>
          <p:cNvPr id="73" name="Google Shape;73;p11"/>
          <p:cNvPicPr preferRelativeResize="0"/>
          <p:nvPr>
            <p:ph idx="2" type="clipArt"/>
          </p:nvPr>
        </p:nvPicPr>
        <p:blipFill rotWithShape="1">
          <a:blip r:embed="rId3">
            <a:alphaModFix/>
          </a:blip>
          <a:srcRect b="0" l="0" r="0" t="0"/>
          <a:stretch/>
        </p:blipFill>
        <p:spPr>
          <a:xfrm>
            <a:off x="623887" y="1279525"/>
            <a:ext cx="3716337" cy="4495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77" name="Shape 77"/>
        <p:cNvGrpSpPr/>
        <p:nvPr/>
      </p:nvGrpSpPr>
      <p:grpSpPr>
        <a:xfrm>
          <a:off x="0" y="0"/>
          <a:ext cx="0" cy="0"/>
          <a:chOff x="0" y="0"/>
          <a:chExt cx="0" cy="0"/>
        </a:xfrm>
      </p:grpSpPr>
      <p:pic>
        <p:nvPicPr>
          <p:cNvPr id="78" name="Google Shape;78;p12"/>
          <p:cNvPicPr preferRelativeResize="0"/>
          <p:nvPr>
            <p:ph idx="1" type="body"/>
          </p:nvPr>
        </p:nvPicPr>
        <p:blipFill rotWithShape="1">
          <a:blip r:embed="rId3">
            <a:alphaModFix/>
          </a:blip>
          <a:srcRect b="0" l="0" r="0" t="0"/>
          <a:stretch/>
        </p:blipFill>
        <p:spPr>
          <a:xfrm>
            <a:off x="674687" y="225425"/>
            <a:ext cx="7764462" cy="1341437"/>
          </a:xfrm>
          <a:prstGeom prst="rect">
            <a:avLst/>
          </a:prstGeom>
          <a:noFill/>
          <a:ln>
            <a:noFill/>
          </a:ln>
        </p:spPr>
      </p:pic>
      <p:pic>
        <p:nvPicPr>
          <p:cNvPr id="79" name="Google Shape;79;p12"/>
          <p:cNvPicPr preferRelativeResize="0"/>
          <p:nvPr/>
        </p:nvPicPr>
        <p:blipFill rotWithShape="1">
          <a:blip r:embed="rId4">
            <a:alphaModFix/>
          </a:blip>
          <a:srcRect b="0" l="0" r="0" t="0"/>
          <a:stretch/>
        </p:blipFill>
        <p:spPr>
          <a:xfrm>
            <a:off x="647700" y="1754187"/>
            <a:ext cx="1109662" cy="4033837"/>
          </a:xfrm>
          <a:prstGeom prst="rect">
            <a:avLst/>
          </a:prstGeom>
          <a:noFill/>
          <a:ln>
            <a:noFill/>
          </a:ln>
        </p:spPr>
      </p:pic>
      <p:pic>
        <p:nvPicPr>
          <p:cNvPr id="80" name="Google Shape;80;p12"/>
          <p:cNvPicPr preferRelativeResize="0"/>
          <p:nvPr/>
        </p:nvPicPr>
        <p:blipFill rotWithShape="1">
          <a:blip r:embed="rId5">
            <a:alphaModFix/>
          </a:blip>
          <a:srcRect b="0" l="0" r="0" t="0"/>
          <a:stretch/>
        </p:blipFill>
        <p:spPr>
          <a:xfrm>
            <a:off x="665162" y="1525587"/>
            <a:ext cx="7772400" cy="257175"/>
          </a:xfrm>
          <a:prstGeom prst="rect">
            <a:avLst/>
          </a:prstGeom>
          <a:noFill/>
          <a:ln>
            <a:noFill/>
          </a:ln>
        </p:spPr>
      </p:pic>
      <p:pic>
        <p:nvPicPr>
          <p:cNvPr id="81" name="Google Shape;81;p12"/>
          <p:cNvPicPr preferRelativeResize="0"/>
          <p:nvPr/>
        </p:nvPicPr>
        <p:blipFill rotWithShape="1">
          <a:blip r:embed="rId6">
            <a:alphaModFix/>
          </a:blip>
          <a:srcRect b="0" l="0" r="0" t="0"/>
          <a:stretch/>
        </p:blipFill>
        <p:spPr>
          <a:xfrm>
            <a:off x="2463800" y="2536825"/>
            <a:ext cx="4637087" cy="4459287"/>
          </a:xfrm>
          <a:prstGeom prst="rect">
            <a:avLst/>
          </a:prstGeom>
          <a:noFill/>
          <a:ln>
            <a:noFill/>
          </a:ln>
        </p:spPr>
      </p:pic>
      <p:pic>
        <p:nvPicPr>
          <p:cNvPr id="82" name="Google Shape;82;p12"/>
          <p:cNvPicPr preferRelativeResize="0"/>
          <p:nvPr/>
        </p:nvPicPr>
        <p:blipFill rotWithShape="1">
          <a:blip r:embed="rId7">
            <a:alphaModFix/>
          </a:blip>
          <a:srcRect b="0" l="0" r="0" t="0"/>
          <a:stretch/>
        </p:blipFill>
        <p:spPr>
          <a:xfrm>
            <a:off x="3078162" y="1866900"/>
            <a:ext cx="3454400" cy="612775"/>
          </a:xfrm>
          <a:prstGeom prst="rect">
            <a:avLst/>
          </a:prstGeom>
          <a:noFill/>
          <a:ln>
            <a:noFill/>
          </a:ln>
        </p:spPr>
      </p:pic>
      <p:cxnSp>
        <p:nvCxnSpPr>
          <p:cNvPr id="83" name="Google Shape;83;p12"/>
          <p:cNvCxnSpPr/>
          <p:nvPr/>
        </p:nvCxnSpPr>
        <p:spPr>
          <a:xfrm>
            <a:off x="5181600" y="2163762"/>
            <a:ext cx="1554162" cy="0"/>
          </a:xfrm>
          <a:prstGeom prst="straightConnector1">
            <a:avLst/>
          </a:prstGeom>
          <a:noFill/>
          <a:ln cap="flat" cmpd="sng" w="19050">
            <a:solidFill>
              <a:schemeClr val="dk1"/>
            </a:solidFill>
            <a:prstDash val="solid"/>
            <a:miter lim="800000"/>
            <a:headEnd len="med" w="med" type="triangle"/>
            <a:tailEnd len="med" w="med" type="none"/>
          </a:ln>
        </p:spPr>
      </p:cxnSp>
      <p:sp>
        <p:nvSpPr>
          <p:cNvPr id="84" name="Google Shape;84;p12"/>
          <p:cNvSpPr txBox="1"/>
          <p:nvPr/>
        </p:nvSpPr>
        <p:spPr>
          <a:xfrm>
            <a:off x="6816725" y="1930400"/>
            <a:ext cx="1616075" cy="457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animation</a:t>
            </a:r>
            <a:endParaRPr/>
          </a:p>
        </p:txBody>
      </p:sp>
      <p:sp>
        <p:nvSpPr>
          <p:cNvPr id="85" name="Google Shape;85;p12"/>
          <p:cNvSpPr txBox="1"/>
          <p:nvPr/>
        </p:nvSpPr>
        <p:spPr>
          <a:xfrm>
            <a:off x="2001837" y="5934075"/>
            <a:ext cx="5699125" cy="1046162"/>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http://swift.sonoma.edu/</a:t>
            </a:r>
            <a:endParaRPr/>
          </a:p>
        </p:txBody>
      </p:sp>
      <p:sp>
        <p:nvSpPr>
          <p:cNvPr id="86" name="Google Shape;86;p12"/>
          <p:cNvSpPr txBox="1"/>
          <p:nvPr/>
        </p:nvSpPr>
        <p:spPr>
          <a:xfrm>
            <a:off x="404812" y="6338887"/>
            <a:ext cx="657225" cy="304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400"/>
              <a:buFont typeface="Tahoma"/>
              <a:buNone/>
            </a:pPr>
            <a:r>
              <a:rPr b="0" i="0" lang="en-US" sz="1400" u="none">
                <a:solidFill>
                  <a:schemeClr val="dk1"/>
                </a:solidFill>
                <a:latin typeface="Tahoma"/>
                <a:ea typeface="Tahoma"/>
                <a:cs typeface="Tahoma"/>
                <a:sym typeface="Tahoma"/>
              </a:rPr>
              <a:t>10-7R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 name="Shape 90"/>
        <p:cNvGrpSpPr/>
        <p:nvPr/>
      </p:nvGrpSpPr>
      <p:grpSpPr>
        <a:xfrm>
          <a:off x="0" y="0"/>
          <a:ext cx="0" cy="0"/>
          <a:chOff x="0" y="0"/>
          <a:chExt cx="0" cy="0"/>
        </a:xfrm>
      </p:grpSpPr>
      <p:pic>
        <p:nvPicPr>
          <p:cNvPr id="91" name="Google Shape;91;p13"/>
          <p:cNvPicPr preferRelativeResize="0"/>
          <p:nvPr/>
        </p:nvPicPr>
        <p:blipFill rotWithShape="1">
          <a:blip r:embed="rId3">
            <a:alphaModFix/>
          </a:blip>
          <a:srcRect b="0" l="0" r="0" t="0"/>
          <a:stretch/>
        </p:blipFill>
        <p:spPr>
          <a:xfrm>
            <a:off x="457200" y="1220787"/>
            <a:ext cx="3881437" cy="5026025"/>
          </a:xfrm>
          <a:prstGeom prst="rect">
            <a:avLst/>
          </a:prstGeom>
          <a:noFill/>
          <a:ln>
            <a:noFill/>
          </a:ln>
        </p:spPr>
      </p:pic>
      <p:pic>
        <p:nvPicPr>
          <p:cNvPr id="92" name="Google Shape;92;p13"/>
          <p:cNvPicPr preferRelativeResize="0"/>
          <p:nvPr/>
        </p:nvPicPr>
        <p:blipFill rotWithShape="1">
          <a:blip r:embed="rId4">
            <a:alphaModFix/>
          </a:blip>
          <a:srcRect b="0" l="0" r="0" t="0"/>
          <a:stretch/>
        </p:blipFill>
        <p:spPr>
          <a:xfrm>
            <a:off x="4845050" y="1220787"/>
            <a:ext cx="3867150" cy="5026025"/>
          </a:xfrm>
          <a:prstGeom prst="rect">
            <a:avLst/>
          </a:prstGeom>
          <a:noFill/>
          <a:ln>
            <a:noFill/>
          </a:ln>
        </p:spPr>
      </p:pic>
      <p:pic>
        <p:nvPicPr>
          <p:cNvPr id="93" name="Google Shape;93;p13"/>
          <p:cNvPicPr preferRelativeResize="0"/>
          <p:nvPr>
            <p:ph type="title"/>
          </p:nvPr>
        </p:nvPicPr>
        <p:blipFill rotWithShape="1">
          <a:blip r:embed="rId5">
            <a:alphaModFix/>
          </a:blip>
          <a:srcRect b="0" l="0" r="0" t="0"/>
          <a:stretch/>
        </p:blipFill>
        <p:spPr>
          <a:xfrm>
            <a:off x="3100387" y="147637"/>
            <a:ext cx="5611812" cy="701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7" name="Shape 97"/>
        <p:cNvGrpSpPr/>
        <p:nvPr/>
      </p:nvGrpSpPr>
      <p:grpSpPr>
        <a:xfrm>
          <a:off x="0" y="0"/>
          <a:ext cx="0" cy="0"/>
          <a:chOff x="0" y="0"/>
          <a:chExt cx="0" cy="0"/>
        </a:xfrm>
      </p:grpSpPr>
      <p:sp>
        <p:nvSpPr>
          <p:cNvPr id="98" name="Google Shape;98;p14"/>
          <p:cNvSpPr txBox="1"/>
          <p:nvPr>
            <p:ph type="title"/>
          </p:nvPr>
        </p:nvSpPr>
        <p:spPr>
          <a:xfrm>
            <a:off x="1371600" y="220662"/>
            <a:ext cx="7315200" cy="609600"/>
          </a:xfrm>
          <a:prstGeom prst="rect">
            <a:avLst/>
          </a:prstGeom>
          <a:noFill/>
          <a:ln>
            <a:noFill/>
          </a:ln>
        </p:spPr>
        <p:txBody>
          <a:bodyPr anchorCtr="0" anchor="ctr" bIns="44450" lIns="90475" spcFirstLastPara="1" rIns="90475" wrap="square" tIns="44450">
            <a:noAutofit/>
          </a:bodyPr>
          <a:lstStyle/>
          <a:p>
            <a:pPr indent="0" lvl="0" marL="0" rtl="0" algn="ctr">
              <a:lnSpc>
                <a:spcPct val="100000"/>
              </a:lnSpc>
              <a:spcBef>
                <a:spcPts val="0"/>
              </a:spcBef>
              <a:spcAft>
                <a:spcPts val="0"/>
              </a:spcAft>
              <a:buClr>
                <a:schemeClr val="dk2"/>
              </a:buClr>
              <a:buSzPts val="3600"/>
              <a:buFont typeface="Arial Narrow"/>
              <a:buNone/>
            </a:pPr>
            <a:r>
              <a:rPr b="1" i="0" lang="en-US" sz="3600" u="none">
                <a:solidFill>
                  <a:schemeClr val="dk2"/>
                </a:solidFill>
                <a:latin typeface="Arial Narrow"/>
                <a:ea typeface="Arial Narrow"/>
                <a:cs typeface="Arial Narrow"/>
                <a:sym typeface="Arial Narrow"/>
              </a:rPr>
              <a:t>Reaching Teachers</a:t>
            </a:r>
            <a:endParaRPr/>
          </a:p>
        </p:txBody>
      </p:sp>
      <p:pic>
        <p:nvPicPr>
          <p:cNvPr id="99" name="Google Shape;99;p14"/>
          <p:cNvPicPr preferRelativeResize="0"/>
          <p:nvPr>
            <p:ph idx="1" type="body"/>
          </p:nvPr>
        </p:nvPicPr>
        <p:blipFill rotWithShape="1">
          <a:blip r:embed="rId3">
            <a:alphaModFix/>
          </a:blip>
          <a:srcRect b="0" l="0" r="0" t="0"/>
          <a:stretch/>
        </p:blipFill>
        <p:spPr>
          <a:xfrm>
            <a:off x="207962" y="1535112"/>
            <a:ext cx="3932237" cy="3932237"/>
          </a:xfrm>
          <a:prstGeom prst="rect">
            <a:avLst/>
          </a:prstGeom>
          <a:noFill/>
          <a:ln>
            <a:noFill/>
          </a:ln>
        </p:spPr>
      </p:pic>
      <p:sp>
        <p:nvSpPr>
          <p:cNvPr id="100" name="Google Shape;100;p14"/>
          <p:cNvSpPr txBox="1"/>
          <p:nvPr/>
        </p:nvSpPr>
        <p:spPr>
          <a:xfrm>
            <a:off x="4375150" y="1397000"/>
            <a:ext cx="4584700" cy="4765675"/>
          </a:xfrm>
          <a:prstGeom prst="rect">
            <a:avLst/>
          </a:prstGeom>
          <a:noFill/>
          <a:ln>
            <a:noFill/>
          </a:ln>
        </p:spPr>
        <p:txBody>
          <a:bodyPr anchorCtr="0" anchor="t" bIns="45700" lIns="91425" spcFirstLastPara="1" rIns="91425" wrap="square" tIns="45700">
            <a:spAutoFit/>
          </a:bodyPr>
          <a:lstStyle/>
          <a:p>
            <a:pPr indent="-152400" lvl="0" marL="0" marR="0" rtl="0" algn="l">
              <a:lnSpc>
                <a:spcPct val="100000"/>
              </a:lnSpc>
              <a:spcBef>
                <a:spcPts val="0"/>
              </a:spcBef>
              <a:spcAft>
                <a:spcPts val="0"/>
              </a:spcAft>
              <a:buClr>
                <a:schemeClr val="accent2"/>
              </a:buClr>
              <a:buSzPts val="2400"/>
              <a:buFont typeface="Times New Roman"/>
              <a:buChar char="•"/>
            </a:pPr>
            <a:r>
              <a:rPr b="0" i="0" lang="en-US" sz="2400" u="none">
                <a:solidFill>
                  <a:schemeClr val="accent2"/>
                </a:solidFill>
                <a:latin typeface="Times New Roman"/>
                <a:ea typeface="Times New Roman"/>
                <a:cs typeface="Times New Roman"/>
                <a:sym typeface="Times New Roman"/>
              </a:rPr>
              <a:t>StarChild and Imagine! GRB Posters and Activity Booklets</a:t>
            </a:r>
            <a:endParaRPr/>
          </a:p>
          <a:p>
            <a:pPr indent="-152400" lvl="0" marL="0" marR="0" rtl="0" algn="l">
              <a:lnSpc>
                <a:spcPct val="100000"/>
              </a:lnSpc>
              <a:spcBef>
                <a:spcPts val="1200"/>
              </a:spcBef>
              <a:spcAft>
                <a:spcPts val="0"/>
              </a:spcAft>
              <a:buClr>
                <a:srgbClr val="990000"/>
              </a:buClr>
              <a:buSzPts val="2400"/>
              <a:buFont typeface="Times New Roman"/>
              <a:buChar char="•"/>
            </a:pPr>
            <a:r>
              <a:rPr b="0" i="0" lang="en-US" sz="2400" u="none">
                <a:solidFill>
                  <a:srgbClr val="990000"/>
                </a:solidFill>
                <a:latin typeface="Times New Roman"/>
                <a:ea typeface="Times New Roman"/>
                <a:cs typeface="Times New Roman"/>
                <a:sym typeface="Times New Roman"/>
              </a:rPr>
              <a:t>15000 of each printed</a:t>
            </a:r>
            <a:endParaRPr/>
          </a:p>
          <a:p>
            <a:pPr indent="-152400" lvl="0" marL="0" marR="0" rtl="0" algn="l">
              <a:lnSpc>
                <a:spcPct val="80000"/>
              </a:lnSpc>
              <a:spcBef>
                <a:spcPts val="1200"/>
              </a:spcBef>
              <a:spcAft>
                <a:spcPts val="0"/>
              </a:spcAft>
              <a:buClr>
                <a:srgbClr val="990000"/>
              </a:buClr>
              <a:buSzPts val="2400"/>
              <a:buFont typeface="Times New Roman"/>
              <a:buChar char="•"/>
            </a:pPr>
            <a:r>
              <a:rPr b="0" i="0" lang="en-US" sz="2400" u="none">
                <a:solidFill>
                  <a:srgbClr val="990000"/>
                </a:solidFill>
                <a:latin typeface="Times New Roman"/>
                <a:ea typeface="Times New Roman"/>
                <a:cs typeface="Times New Roman"/>
                <a:sym typeface="Times New Roman"/>
              </a:rPr>
              <a:t>CSTA 10/99: 1000 distributed</a:t>
            </a:r>
            <a:endParaRPr/>
          </a:p>
          <a:p>
            <a:pPr indent="-152400" lvl="0" marL="0" marR="0" rtl="0" algn="l">
              <a:lnSpc>
                <a:spcPct val="100000"/>
              </a:lnSpc>
              <a:spcBef>
                <a:spcPts val="1200"/>
              </a:spcBef>
              <a:spcAft>
                <a:spcPts val="0"/>
              </a:spcAft>
              <a:buClr>
                <a:srgbClr val="990000"/>
              </a:buClr>
              <a:buSzPts val="2400"/>
              <a:buFont typeface="Times New Roman"/>
              <a:buChar char="•"/>
            </a:pPr>
            <a:r>
              <a:rPr b="0" i="0" lang="en-US" sz="2400" u="none">
                <a:solidFill>
                  <a:srgbClr val="990000"/>
                </a:solidFill>
                <a:latin typeface="Times New Roman"/>
                <a:ea typeface="Times New Roman"/>
                <a:cs typeface="Times New Roman"/>
                <a:sym typeface="Times New Roman"/>
              </a:rPr>
              <a:t>NSTA  4/00: ~20,000  teachers</a:t>
            </a:r>
            <a:endParaRPr/>
          </a:p>
          <a:p>
            <a:pPr indent="-152400" lvl="0" marL="0" marR="0" rtl="0" algn="l">
              <a:lnSpc>
                <a:spcPct val="100000"/>
              </a:lnSpc>
              <a:spcBef>
                <a:spcPts val="1200"/>
              </a:spcBef>
              <a:spcAft>
                <a:spcPts val="0"/>
              </a:spcAft>
              <a:buClr>
                <a:srgbClr val="990000"/>
              </a:buClr>
              <a:buSzPts val="2400"/>
              <a:buFont typeface="Times New Roman"/>
              <a:buChar char="•"/>
            </a:pPr>
            <a:r>
              <a:rPr b="0" i="0" lang="en-US" sz="2400" u="none">
                <a:solidFill>
                  <a:srgbClr val="990000"/>
                </a:solidFill>
                <a:latin typeface="Times New Roman"/>
                <a:ea typeface="Times New Roman"/>
                <a:cs typeface="Times New Roman"/>
                <a:sym typeface="Times New Roman"/>
              </a:rPr>
              <a:t>NCTM 4/00: ~18,000 teachers</a:t>
            </a:r>
            <a:endParaRPr/>
          </a:p>
          <a:p>
            <a:pPr indent="-152400" lvl="0" marL="0" marR="0" rtl="0" algn="l">
              <a:lnSpc>
                <a:spcPct val="100000"/>
              </a:lnSpc>
              <a:spcBef>
                <a:spcPts val="1200"/>
              </a:spcBef>
              <a:spcAft>
                <a:spcPts val="0"/>
              </a:spcAft>
              <a:buClr>
                <a:srgbClr val="990000"/>
              </a:buClr>
              <a:buSzPts val="2400"/>
              <a:buFont typeface="Times New Roman"/>
              <a:buChar char="•"/>
            </a:pPr>
            <a:r>
              <a:rPr b="0" i="0" lang="en-US" sz="2400" u="none">
                <a:solidFill>
                  <a:srgbClr val="990000"/>
                </a:solidFill>
                <a:latin typeface="Times New Roman"/>
                <a:ea typeface="Times New Roman"/>
                <a:cs typeface="Times New Roman"/>
                <a:sym typeface="Times New Roman"/>
              </a:rPr>
              <a:t>presented to ~100 teachers at CSTA</a:t>
            </a:r>
            <a:endParaRPr/>
          </a:p>
          <a:p>
            <a:pPr indent="-152400" lvl="0" marL="0" marR="0" rtl="0" algn="l">
              <a:lnSpc>
                <a:spcPct val="100000"/>
              </a:lnSpc>
              <a:spcBef>
                <a:spcPts val="1200"/>
              </a:spcBef>
              <a:spcAft>
                <a:spcPts val="0"/>
              </a:spcAft>
              <a:buClr>
                <a:srgbClr val="990000"/>
              </a:buClr>
              <a:buSzPts val="2400"/>
              <a:buFont typeface="Times New Roman"/>
              <a:buChar char="•"/>
            </a:pPr>
            <a:r>
              <a:rPr b="0" i="0" lang="en-US" sz="2400" u="none">
                <a:solidFill>
                  <a:srgbClr val="990000"/>
                </a:solidFill>
                <a:latin typeface="Times New Roman"/>
                <a:ea typeface="Times New Roman"/>
                <a:cs typeface="Times New Roman"/>
                <a:sym typeface="Times New Roman"/>
              </a:rPr>
              <a:t>workshops also at NSTA and NCTM</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ank Presentation">
  <a:themeElements>
    <a:clrScheme name="Blank Presentation">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